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729" r:id="rId6"/>
    <p:sldId id="257" r:id="rId7"/>
    <p:sldId id="258" r:id="rId8"/>
    <p:sldId id="714" r:id="rId9"/>
    <p:sldId id="715" r:id="rId10"/>
    <p:sldId id="716" r:id="rId11"/>
    <p:sldId id="261" r:id="rId12"/>
    <p:sldId id="259" r:id="rId13"/>
    <p:sldId id="726" r:id="rId14"/>
    <p:sldId id="722" r:id="rId15"/>
    <p:sldId id="723" r:id="rId16"/>
    <p:sldId id="262" r:id="rId17"/>
    <p:sldId id="263" r:id="rId18"/>
    <p:sldId id="705" r:id="rId19"/>
    <p:sldId id="713" r:id="rId20"/>
    <p:sldId id="702" r:id="rId21"/>
    <p:sldId id="706" r:id="rId22"/>
    <p:sldId id="712" r:id="rId23"/>
    <p:sldId id="709" r:id="rId24"/>
    <p:sldId id="710" r:id="rId25"/>
    <p:sldId id="268" r:id="rId26"/>
    <p:sldId id="267" r:id="rId27"/>
    <p:sldId id="725" r:id="rId28"/>
    <p:sldId id="269" r:id="rId29"/>
    <p:sldId id="270" r:id="rId30"/>
    <p:sldId id="727" r:id="rId31"/>
    <p:sldId id="271" r:id="rId3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egard" id="{CDD6B579-CE91-4E0C-A486-F711450C032D}">
          <p14:sldIdLst>
            <p14:sldId id="256"/>
            <p14:sldId id="729"/>
            <p14:sldId id="257"/>
            <p14:sldId id="258"/>
          </p14:sldIdLst>
        </p14:section>
        <p14:section name="Petter" id="{AA4EBC03-9A95-4BCF-BECE-BE7C7104F800}">
          <p14:sldIdLst>
            <p14:sldId id="714"/>
            <p14:sldId id="715"/>
            <p14:sldId id="716"/>
          </p14:sldIdLst>
        </p14:section>
        <p14:section name="Vegard" id="{6ACD5D4E-46D1-4298-9BEC-5B9B089FF2D7}">
          <p14:sldIdLst>
            <p14:sldId id="261"/>
          </p14:sldIdLst>
        </p14:section>
        <p14:section name="Christoffer" id="{26DCFC06-2834-43B6-956C-43D54B3DDD7D}">
          <p14:sldIdLst>
            <p14:sldId id="259"/>
            <p14:sldId id="726"/>
          </p14:sldIdLst>
        </p14:section>
        <p14:section name="Thomas" id="{7B41702A-2839-40CF-AE78-571F898726C5}">
          <p14:sldIdLst>
            <p14:sldId id="722"/>
            <p14:sldId id="723"/>
          </p14:sldIdLst>
        </p14:section>
        <p14:section name="Simon" id="{7ECF3342-E19B-4395-85CA-82B533B10061}">
          <p14:sldIdLst>
            <p14:sldId id="262"/>
            <p14:sldId id="263"/>
            <p14:sldId id="705"/>
            <p14:sldId id="713"/>
            <p14:sldId id="702"/>
            <p14:sldId id="706"/>
            <p14:sldId id="712"/>
            <p14:sldId id="709"/>
            <p14:sldId id="710"/>
          </p14:sldIdLst>
        </p14:section>
        <p14:section name="Olav" id="{B367F777-C919-465D-9A69-F0527CE9117A}">
          <p14:sldIdLst>
            <p14:sldId id="268"/>
          </p14:sldIdLst>
        </p14:section>
        <p14:section name="Petter" id="{ACEA3A7D-0AFA-43A5-A902-58CF1900CFF2}">
          <p14:sldIdLst>
            <p14:sldId id="267"/>
            <p14:sldId id="725"/>
          </p14:sldIdLst>
        </p14:section>
        <p14:section name="Simon" id="{D23148AA-3409-42F7-A6DA-285FDD30B23F}">
          <p14:sldIdLst>
            <p14:sldId id="269"/>
          </p14:sldIdLst>
        </p14:section>
        <p14:section name="Christoffer" id="{D8185977-8742-43F4-BF1A-FD6CECD59C5A}">
          <p14:sldIdLst>
            <p14:sldId id="270"/>
            <p14:sldId id="727"/>
          </p14:sldIdLst>
        </p14:section>
        <p14:section name="Vegard" id="{ADBB0D31-DDE8-4329-8A1D-6561419E15B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32B8"/>
    <a:srgbClr val="0AFFFF"/>
    <a:srgbClr val="E8E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07ED6-586B-47CB-B314-3C30F71DD609}" v="3" dt="2024-11-21T12:43:3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Østgulen" userId="1a6a5c3f-0794-4e13-b1a3-90243c9d1cc3" providerId="ADAL" clId="{AE5972C5-1240-4C38-B45F-6E918E68691D}"/>
    <pc:docChg chg="modSld addSection modSection">
      <pc:chgData name="Thomas Østgulen" userId="1a6a5c3f-0794-4e13-b1a3-90243c9d1cc3" providerId="ADAL" clId="{AE5972C5-1240-4C38-B45F-6E918E68691D}" dt="2024-03-13T07:38:00.018" v="166" actId="20577"/>
      <pc:docMkLst>
        <pc:docMk/>
      </pc:docMkLst>
      <pc:sldChg chg="modSp mod">
        <pc:chgData name="Thomas Østgulen" userId="1a6a5c3f-0794-4e13-b1a3-90243c9d1cc3" providerId="ADAL" clId="{AE5972C5-1240-4C38-B45F-6E918E68691D}" dt="2024-03-13T07:38:00.018" v="166" actId="20577"/>
        <pc:sldMkLst>
          <pc:docMk/>
          <pc:sldMk cId="4112240675" sldId="259"/>
        </pc:sldMkLst>
        <pc:spChg chg="mod">
          <ac:chgData name="Thomas Østgulen" userId="1a6a5c3f-0794-4e13-b1a3-90243c9d1cc3" providerId="ADAL" clId="{AE5972C5-1240-4C38-B45F-6E918E68691D}" dt="2024-03-13T07:38:00.018" v="166" actId="20577"/>
          <ac:spMkLst>
            <pc:docMk/>
            <pc:sldMk cId="4112240675" sldId="259"/>
            <ac:spMk id="3" creationId="{DE6FEDBA-FA64-7BDA-7756-37446C6966C7}"/>
          </ac:spMkLst>
        </pc:spChg>
      </pc:sldChg>
    </pc:docChg>
  </pc:docChgLst>
  <pc:docChgLst>
    <pc:chgData name="Thomas Østgulen" userId="1a6a5c3f-0794-4e13-b1a3-90243c9d1cc3" providerId="ADAL" clId="{97091521-633E-4600-9BC3-36909F598496}"/>
    <pc:docChg chg="undo custSel addSld delSld modSld sldOrd addSection delSection modSection">
      <pc:chgData name="Thomas Østgulen" userId="1a6a5c3f-0794-4e13-b1a3-90243c9d1cc3" providerId="ADAL" clId="{97091521-633E-4600-9BC3-36909F598496}" dt="2024-03-20T09:14:20.787" v="1560" actId="20577"/>
      <pc:docMkLst>
        <pc:docMk/>
      </pc:docMkLst>
      <pc:sldChg chg="modSp mod">
        <pc:chgData name="Thomas Østgulen" userId="1a6a5c3f-0794-4e13-b1a3-90243c9d1cc3" providerId="ADAL" clId="{97091521-633E-4600-9BC3-36909F598496}" dt="2024-03-20T08:48:55.947" v="861" actId="207"/>
        <pc:sldMkLst>
          <pc:docMk/>
          <pc:sldMk cId="3447756883" sldId="258"/>
        </pc:sldMkLst>
        <pc:spChg chg="mod">
          <ac:chgData name="Thomas Østgulen" userId="1a6a5c3f-0794-4e13-b1a3-90243c9d1cc3" providerId="ADAL" clId="{97091521-633E-4600-9BC3-36909F598496}" dt="2024-03-20T08:48:55.947" v="861" actId="207"/>
          <ac:spMkLst>
            <pc:docMk/>
            <pc:sldMk cId="3447756883" sldId="258"/>
            <ac:spMk id="3" creationId="{DE6FEDBA-FA64-7BDA-7756-37446C6966C7}"/>
          </ac:spMkLst>
        </pc:spChg>
      </pc:sldChg>
      <pc:sldChg chg="del">
        <pc:chgData name="Thomas Østgulen" userId="1a6a5c3f-0794-4e13-b1a3-90243c9d1cc3" providerId="ADAL" clId="{97091521-633E-4600-9BC3-36909F598496}" dt="2024-03-20T08:40:30.713" v="858" actId="47"/>
        <pc:sldMkLst>
          <pc:docMk/>
          <pc:sldMk cId="2077155452" sldId="266"/>
        </pc:sldMkLst>
      </pc:sldChg>
      <pc:sldChg chg="addSp delSp modSp mod">
        <pc:chgData name="Thomas Østgulen" userId="1a6a5c3f-0794-4e13-b1a3-90243c9d1cc3" providerId="ADAL" clId="{97091521-633E-4600-9BC3-36909F598496}" dt="2024-03-20T09:07:43.614" v="1073" actId="478"/>
        <pc:sldMkLst>
          <pc:docMk/>
          <pc:sldMk cId="3686008681" sldId="708"/>
        </pc:sldMkLst>
        <pc:spChg chg="add del mod">
          <ac:chgData name="Thomas Østgulen" userId="1a6a5c3f-0794-4e13-b1a3-90243c9d1cc3" providerId="ADAL" clId="{97091521-633E-4600-9BC3-36909F598496}" dt="2024-03-20T09:07:43.614" v="1073" actId="478"/>
          <ac:spMkLst>
            <pc:docMk/>
            <pc:sldMk cId="3686008681" sldId="708"/>
            <ac:spMk id="3" creationId="{445FA40F-8F52-5EC9-014C-BC11025E5085}"/>
          </ac:spMkLst>
        </pc:spChg>
      </pc:sldChg>
      <pc:sldChg chg="addSp delSp modSp mod">
        <pc:chgData name="Thomas Østgulen" userId="1a6a5c3f-0794-4e13-b1a3-90243c9d1cc3" providerId="ADAL" clId="{97091521-633E-4600-9BC3-36909F598496}" dt="2024-03-20T08:53:40.750" v="904" actId="20577"/>
        <pc:sldMkLst>
          <pc:docMk/>
          <pc:sldMk cId="1374917936" sldId="717"/>
        </pc:sldMkLst>
        <pc:spChg chg="mod">
          <ac:chgData name="Thomas Østgulen" userId="1a6a5c3f-0794-4e13-b1a3-90243c9d1cc3" providerId="ADAL" clId="{97091521-633E-4600-9BC3-36909F598496}" dt="2024-03-20T08:53:40.750" v="904" actId="20577"/>
          <ac:spMkLst>
            <pc:docMk/>
            <pc:sldMk cId="1374917936" sldId="717"/>
            <ac:spMk id="6" creationId="{84A40657-829E-BD28-9B02-987A20B437B2}"/>
          </ac:spMkLst>
        </pc:spChg>
        <pc:spChg chg="del">
          <ac:chgData name="Thomas Østgulen" userId="1a6a5c3f-0794-4e13-b1a3-90243c9d1cc3" providerId="ADAL" clId="{97091521-633E-4600-9BC3-36909F598496}" dt="2024-03-20T08:08:25.646" v="208" actId="478"/>
          <ac:spMkLst>
            <pc:docMk/>
            <pc:sldMk cId="1374917936" sldId="717"/>
            <ac:spMk id="16" creationId="{CAC6DB15-198A-0CFD-B5AB-E42043164388}"/>
          </ac:spMkLst>
        </pc:spChg>
        <pc:picChg chg="add mod modCrop">
          <ac:chgData name="Thomas Østgulen" userId="1a6a5c3f-0794-4e13-b1a3-90243c9d1cc3" providerId="ADAL" clId="{97091521-633E-4600-9BC3-36909F598496}" dt="2024-03-20T08:09:34.475" v="224" actId="1076"/>
          <ac:picMkLst>
            <pc:docMk/>
            <pc:sldMk cId="1374917936" sldId="717"/>
            <ac:picMk id="3" creationId="{D87A4B5B-B10B-2405-5B35-BA5BF427268C}"/>
          </ac:picMkLst>
        </pc:picChg>
      </pc:sldChg>
      <pc:sldChg chg="addSp delSp modSp add mod ord">
        <pc:chgData name="Thomas Østgulen" userId="1a6a5c3f-0794-4e13-b1a3-90243c9d1cc3" providerId="ADAL" clId="{97091521-633E-4600-9BC3-36909F598496}" dt="2024-03-20T09:14:20.787" v="1560" actId="20577"/>
        <pc:sldMkLst>
          <pc:docMk/>
          <pc:sldMk cId="2527203496" sldId="722"/>
        </pc:sldMkLst>
        <pc:spChg chg="mod">
          <ac:chgData name="Thomas Østgulen" userId="1a6a5c3f-0794-4e13-b1a3-90243c9d1cc3" providerId="ADAL" clId="{97091521-633E-4600-9BC3-36909F598496}" dt="2024-03-20T09:08:12.045" v="1084" actId="20577"/>
          <ac:spMkLst>
            <pc:docMk/>
            <pc:sldMk cId="2527203496" sldId="722"/>
            <ac:spMk id="6" creationId="{525301A0-58DC-87F2-AC9B-2F9BC1C4BBDB}"/>
          </ac:spMkLst>
        </pc:spChg>
        <pc:spChg chg="mod">
          <ac:chgData name="Thomas Østgulen" userId="1a6a5c3f-0794-4e13-b1a3-90243c9d1cc3" providerId="ADAL" clId="{97091521-633E-4600-9BC3-36909F598496}" dt="2024-03-20T09:14:20.787" v="1560" actId="20577"/>
          <ac:spMkLst>
            <pc:docMk/>
            <pc:sldMk cId="2527203496" sldId="722"/>
            <ac:spMk id="8" creationId="{496116EB-DED7-99FC-804B-ACEAEB83C92C}"/>
          </ac:spMkLst>
        </pc:spChg>
        <pc:picChg chg="del">
          <ac:chgData name="Thomas Østgulen" userId="1a6a5c3f-0794-4e13-b1a3-90243c9d1cc3" providerId="ADAL" clId="{97091521-633E-4600-9BC3-36909F598496}" dt="2024-03-20T08:36:03.606" v="264" actId="478"/>
          <ac:picMkLst>
            <pc:docMk/>
            <pc:sldMk cId="2527203496" sldId="722"/>
            <ac:picMk id="2" creationId="{C9E5CAD6-5CB0-2A02-804D-7BA02D6ADCC1}"/>
          </ac:picMkLst>
        </pc:picChg>
        <pc:picChg chg="add del mod">
          <ac:chgData name="Thomas Østgulen" userId="1a6a5c3f-0794-4e13-b1a3-90243c9d1cc3" providerId="ADAL" clId="{97091521-633E-4600-9BC3-36909F598496}" dt="2024-03-20T09:09:02.570" v="1091" actId="478"/>
          <ac:picMkLst>
            <pc:docMk/>
            <pc:sldMk cId="2527203496" sldId="722"/>
            <ac:picMk id="4" creationId="{357D8E81-3DAB-F7F9-6ADB-DB7721C5F934}"/>
          </ac:picMkLst>
        </pc:picChg>
        <pc:picChg chg="add mod">
          <ac:chgData name="Thomas Østgulen" userId="1a6a5c3f-0794-4e13-b1a3-90243c9d1cc3" providerId="ADAL" clId="{97091521-633E-4600-9BC3-36909F598496}" dt="2024-03-20T09:09:04.332" v="1092" actId="1076"/>
          <ac:picMkLst>
            <pc:docMk/>
            <pc:sldMk cId="2527203496" sldId="722"/>
            <ac:picMk id="7" creationId="{39170EFA-0E2E-272B-844B-8B580316A054}"/>
          </ac:picMkLst>
        </pc:picChg>
      </pc:sldChg>
      <pc:sldChg chg="add">
        <pc:chgData name="Thomas Østgulen" userId="1a6a5c3f-0794-4e13-b1a3-90243c9d1cc3" providerId="ADAL" clId="{97091521-633E-4600-9BC3-36909F598496}" dt="2024-03-20T09:08:07.776" v="1074"/>
        <pc:sldMkLst>
          <pc:docMk/>
          <pc:sldMk cId="70527796" sldId="723"/>
        </pc:sldMkLst>
      </pc:sldChg>
    </pc:docChg>
  </pc:docChgLst>
  <pc:docChgLst>
    <pc:chgData name="Simon Sòlbjørg" userId="S::sso_aaj.no#ext#@norconsult365.onmicrosoft.com::d6c1aa89-379f-420a-866f-82ef6c4d37ec" providerId="AD" clId="Web-{E06CB49D-D5C0-479C-88F3-67360C2B2C51}"/>
    <pc:docChg chg="addSld delSld modSld sldOrd modSection">
      <pc:chgData name="Simon Sòlbjørg" userId="S::sso_aaj.no#ext#@norconsult365.onmicrosoft.com::d6c1aa89-379f-420a-866f-82ef6c4d37ec" providerId="AD" clId="Web-{E06CB49D-D5C0-479C-88F3-67360C2B2C51}" dt="2024-03-20T11:47:15.066" v="2080" actId="20577"/>
      <pc:docMkLst>
        <pc:docMk/>
      </pc:docMkLst>
      <pc:sldChg chg="addSp delSp modSp">
        <pc:chgData name="Simon Sòlbjørg" userId="S::sso_aaj.no#ext#@norconsult365.onmicrosoft.com::d6c1aa89-379f-420a-866f-82ef6c4d37ec" providerId="AD" clId="Web-{E06CB49D-D5C0-479C-88F3-67360C2B2C51}" dt="2024-03-20T11:22:31.405" v="2038" actId="1076"/>
        <pc:sldMkLst>
          <pc:docMk/>
          <pc:sldMk cId="3970572797" sldId="262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2:56:24.226" v="1649" actId="1076"/>
          <ac:spMkLst>
            <pc:docMk/>
            <pc:sldMk cId="3970572797" sldId="262"/>
            <ac:spMk id="2" creationId="{722CEA5D-33EB-A876-0E23-1BFD7ABF9E9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20T11:20:26.794" v="2023" actId="20577"/>
          <ac:spMkLst>
            <pc:docMk/>
            <pc:sldMk cId="3970572797" sldId="262"/>
            <ac:spMk id="3" creationId="{E5CB45D6-1650-FC72-3717-DF6C0C52C224}"/>
          </ac:spMkLst>
        </pc:spChg>
        <pc:spChg chg="add mod">
          <ac:chgData name="Simon Sòlbjørg" userId="S::sso_aaj.no#ext#@norconsult365.onmicrosoft.com::d6c1aa89-379f-420a-866f-82ef6c4d37ec" providerId="AD" clId="Web-{E06CB49D-D5C0-479C-88F3-67360C2B2C51}" dt="2024-03-19T12:58:15.837" v="1775" actId="14100"/>
          <ac:spMkLst>
            <pc:docMk/>
            <pc:sldMk cId="3970572797" sldId="262"/>
            <ac:spMk id="6" creationId="{DC62B734-34F4-2BAD-D30E-DEF74228BBFB}"/>
          </ac:spMkLst>
        </pc:spChg>
        <pc:picChg chg="add del mod modCrop">
          <ac:chgData name="Simon Sòlbjørg" userId="S::sso_aaj.no#ext#@norconsult365.onmicrosoft.com::d6c1aa89-379f-420a-866f-82ef6c4d37ec" providerId="AD" clId="Web-{E06CB49D-D5C0-479C-88F3-67360C2B2C51}" dt="2024-03-19T12:58:47.837" v="1776"/>
          <ac:picMkLst>
            <pc:docMk/>
            <pc:sldMk cId="3970572797" sldId="262"/>
            <ac:picMk id="4" creationId="{43BC6E8C-FB5E-983A-8608-67526EDE142B}"/>
          </ac:picMkLst>
        </pc:picChg>
        <pc:picChg chg="add mod modCrop">
          <ac:chgData name="Simon Sòlbjørg" userId="S::sso_aaj.no#ext#@norconsult365.onmicrosoft.com::d6c1aa89-379f-420a-866f-82ef6c4d37ec" providerId="AD" clId="Web-{E06CB49D-D5C0-479C-88F3-67360C2B2C51}" dt="2024-03-20T11:22:31.405" v="2038" actId="1076"/>
          <ac:picMkLst>
            <pc:docMk/>
            <pc:sldMk cId="3970572797" sldId="262"/>
            <ac:picMk id="4" creationId="{47C8A7C8-169F-8400-3DC1-4EE29A4139B9}"/>
          </ac:picMkLst>
        </pc:picChg>
        <pc:picChg chg="add del mod">
          <ac:chgData name="Simon Sòlbjørg" userId="S::sso_aaj.no#ext#@norconsult365.onmicrosoft.com::d6c1aa89-379f-420a-866f-82ef6c4d37ec" providerId="AD" clId="Web-{E06CB49D-D5C0-479C-88F3-67360C2B2C51}" dt="2024-03-20T11:20:28.388" v="2024"/>
          <ac:picMkLst>
            <pc:docMk/>
            <pc:sldMk cId="3970572797" sldId="262"/>
            <ac:picMk id="7" creationId="{0E59F277-F83C-E890-8C45-81193905CB33}"/>
          </ac:picMkLst>
        </pc:picChg>
      </pc:sldChg>
      <pc:sldChg chg="modSp">
        <pc:chgData name="Simon Sòlbjørg" userId="S::sso_aaj.no#ext#@norconsult365.onmicrosoft.com::d6c1aa89-379f-420a-866f-82ef6c4d37ec" providerId="AD" clId="Web-{E06CB49D-D5C0-479C-88F3-67360C2B2C51}" dt="2024-03-19T13:08:23.846" v="1826" actId="1076"/>
        <pc:sldMkLst>
          <pc:docMk/>
          <pc:sldMk cId="3627609322" sldId="263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3:08:23.846" v="1826" actId="1076"/>
          <ac:spMkLst>
            <pc:docMk/>
            <pc:sldMk cId="3627609322" sldId="263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21:32.316" v="56" actId="14100"/>
          <ac:spMkLst>
            <pc:docMk/>
            <pc:sldMk cId="3627609322" sldId="263"/>
            <ac:spMk id="8" creationId="{9E7F5B29-D52B-B5A4-F22A-E72A44E2AC49}"/>
          </ac:spMkLst>
        </pc:spChg>
        <pc:picChg chg="mod">
          <ac:chgData name="Simon Sòlbjørg" userId="S::sso_aaj.no#ext#@norconsult365.onmicrosoft.com::d6c1aa89-379f-420a-866f-82ef6c4d37ec" providerId="AD" clId="Web-{E06CB49D-D5C0-479C-88F3-67360C2B2C51}" dt="2024-03-19T11:21:29.472" v="55" actId="1076"/>
          <ac:picMkLst>
            <pc:docMk/>
            <pc:sldMk cId="3627609322" sldId="263"/>
            <ac:picMk id="4" creationId="{67D5C27A-9588-3827-8B5F-1551C51D1137}"/>
          </ac:picMkLst>
        </pc:picChg>
      </pc:sldChg>
      <pc:sldChg chg="del">
        <pc:chgData name="Simon Sòlbjørg" userId="S::sso_aaj.no#ext#@norconsult365.onmicrosoft.com::d6c1aa89-379f-420a-866f-82ef6c4d37ec" providerId="AD" clId="Web-{E06CB49D-D5C0-479C-88F3-67360C2B2C51}" dt="2024-03-19T12:36:25.787" v="1482"/>
        <pc:sldMkLst>
          <pc:docMk/>
          <pc:sldMk cId="1574020020" sldId="264"/>
        </pc:sldMkLst>
      </pc:sldChg>
      <pc:sldChg chg="del">
        <pc:chgData name="Simon Sòlbjørg" userId="S::sso_aaj.no#ext#@norconsult365.onmicrosoft.com::d6c1aa89-379f-420a-866f-82ef6c4d37ec" providerId="AD" clId="Web-{E06CB49D-D5C0-479C-88F3-67360C2B2C51}" dt="2024-03-19T12:36:23.818" v="1481"/>
        <pc:sldMkLst>
          <pc:docMk/>
          <pc:sldMk cId="711891381" sldId="265"/>
        </pc:sldMkLst>
      </pc:sldChg>
      <pc:sldChg chg="addSp delSp modSp">
        <pc:chgData name="Simon Sòlbjørg" userId="S::sso_aaj.no#ext#@norconsult365.onmicrosoft.com::d6c1aa89-379f-420a-866f-82ef6c4d37ec" providerId="AD" clId="Web-{E06CB49D-D5C0-479C-88F3-67360C2B2C51}" dt="2024-03-20T11:47:15.066" v="2080" actId="20577"/>
        <pc:sldMkLst>
          <pc:docMk/>
          <pc:sldMk cId="3722357292" sldId="269"/>
        </pc:sldMkLst>
        <pc:spChg chg="mod">
          <ac:chgData name="Simon Sòlbjørg" userId="S::sso_aaj.no#ext#@norconsult365.onmicrosoft.com::d6c1aa89-379f-420a-866f-82ef6c4d37ec" providerId="AD" clId="Web-{E06CB49D-D5C0-479C-88F3-67360C2B2C51}" dt="2024-03-20T11:47:15.066" v="2080" actId="20577"/>
          <ac:spMkLst>
            <pc:docMk/>
            <pc:sldMk cId="3722357292" sldId="269"/>
            <ac:spMk id="2" creationId="{0EC11721-BF5A-CC0F-EC1D-D6C46091E2B3}"/>
          </ac:spMkLst>
        </pc:spChg>
        <pc:spChg chg="del">
          <ac:chgData name="Simon Sòlbjørg" userId="S::sso_aaj.no#ext#@norconsult365.onmicrosoft.com::d6c1aa89-379f-420a-866f-82ef6c4d37ec" providerId="AD" clId="Web-{E06CB49D-D5C0-479C-88F3-67360C2B2C51}" dt="2024-03-20T11:40:47.046" v="2039"/>
          <ac:spMkLst>
            <pc:docMk/>
            <pc:sldMk cId="3722357292" sldId="269"/>
            <ac:spMk id="3" creationId="{317A67B4-61BB-0CBB-FB59-6AC36815A0A3}"/>
          </ac:spMkLst>
        </pc:spChg>
        <pc:picChg chg="add del mod">
          <ac:chgData name="Simon Sòlbjørg" userId="S::sso_aaj.no#ext#@norconsult365.onmicrosoft.com::d6c1aa89-379f-420a-866f-82ef6c4d37ec" providerId="AD" clId="Web-{E06CB49D-D5C0-479C-88F3-67360C2B2C51}" dt="2024-03-20T11:42:54.438" v="2044"/>
          <ac:picMkLst>
            <pc:docMk/>
            <pc:sldMk cId="3722357292" sldId="269"/>
            <ac:picMk id="4" creationId="{C6F8FBBA-1FA6-0F41-2D23-56EB4CB2DB48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20T11:43:16.735" v="2047" actId="1076"/>
          <ac:picMkLst>
            <pc:docMk/>
            <pc:sldMk cId="3722357292" sldId="269"/>
            <ac:picMk id="5" creationId="{FCCFAEAA-3680-460C-23F7-67B78349CED6}"/>
          </ac:picMkLst>
        </pc:picChg>
        <pc:picChg chg="add del mod">
          <ac:chgData name="Simon Sòlbjørg" userId="S::sso_aaj.no#ext#@norconsult365.onmicrosoft.com::d6c1aa89-379f-420a-866f-82ef6c4d37ec" providerId="AD" clId="Web-{E06CB49D-D5C0-479C-88F3-67360C2B2C51}" dt="2024-03-20T11:45:00.564" v="2055"/>
          <ac:picMkLst>
            <pc:docMk/>
            <pc:sldMk cId="3722357292" sldId="269"/>
            <ac:picMk id="6" creationId="{9F666A84-7B7B-AC9B-101E-150DD05E0D35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20T11:46:34.644" v="2065" actId="1076"/>
          <ac:picMkLst>
            <pc:docMk/>
            <pc:sldMk cId="3722357292" sldId="269"/>
            <ac:picMk id="7" creationId="{BBE0E991-C00E-D582-DF69-C97B543BCC5A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20T11:46:39.753" v="2066" actId="1076"/>
          <ac:picMkLst>
            <pc:docMk/>
            <pc:sldMk cId="3722357292" sldId="269"/>
            <ac:picMk id="8" creationId="{ECD967DD-24BF-09DC-5931-BAD314496F24}"/>
          </ac:picMkLst>
        </pc:picChg>
      </pc:sldChg>
      <pc:sldChg chg="addSp delSp modSp">
        <pc:chgData name="Simon Sòlbjørg" userId="S::sso_aaj.no#ext#@norconsult365.onmicrosoft.com::d6c1aa89-379f-420a-866f-82ef6c4d37ec" providerId="AD" clId="Web-{E06CB49D-D5C0-479C-88F3-67360C2B2C51}" dt="2024-03-19T13:08:04.783" v="1824" actId="20577"/>
        <pc:sldMkLst>
          <pc:docMk/>
          <pc:sldMk cId="2390012787" sldId="702"/>
        </pc:sldMkLst>
        <pc:spChg chg="add del">
          <ac:chgData name="Simon Sòlbjørg" userId="S::sso_aaj.no#ext#@norconsult365.onmicrosoft.com::d6c1aa89-379f-420a-866f-82ef6c4d37ec" providerId="AD" clId="Web-{E06CB49D-D5C0-479C-88F3-67360C2B2C51}" dt="2024-03-19T11:17:21.531" v="26"/>
          <ac:spMkLst>
            <pc:docMk/>
            <pc:sldMk cId="2390012787" sldId="702"/>
            <ac:spMk id="3" creationId="{8320471E-7EC2-C3BA-5B9D-0AA2FE3CB79B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31:28.278" v="130" actId="20577"/>
          <ac:spMkLst>
            <pc:docMk/>
            <pc:sldMk cId="2390012787" sldId="702"/>
            <ac:spMk id="5" creationId="{68F78B7E-4947-924B-92DC-2F30FFC61C5A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17:47.266" v="35" actId="1076"/>
          <ac:spMkLst>
            <pc:docMk/>
            <pc:sldMk cId="2390012787" sldId="702"/>
            <ac:spMk id="6" creationId="{DBD573B0-387C-435C-9B05-A9B29D7FD8D1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19:49.580" v="51" actId="14100"/>
          <ac:spMkLst>
            <pc:docMk/>
            <pc:sldMk cId="2390012787" sldId="702"/>
            <ac:spMk id="8" creationId="{CA03908B-34A9-4CBA-B840-EE2AEB546BA0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19:54.299" v="52" actId="1076"/>
          <ac:spMkLst>
            <pc:docMk/>
            <pc:sldMk cId="2390012787" sldId="702"/>
            <ac:spMk id="13" creationId="{53946BC5-A425-435B-BD9F-28BD10EC0F1A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17:41.266" v="34" actId="1076"/>
          <ac:spMkLst>
            <pc:docMk/>
            <pc:sldMk cId="2390012787" sldId="702"/>
            <ac:spMk id="24" creationId="{F4B54255-4592-4EA1-9E97-F9A49C24B172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15:53.467" v="5" actId="1076"/>
          <ac:spMkLst>
            <pc:docMk/>
            <pc:sldMk cId="2390012787" sldId="702"/>
            <ac:spMk id="28" creationId="{B486B4B0-FFB6-4B2C-8C21-1C86A706FE3B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3:08:04.783" v="1824" actId="20577"/>
          <ac:spMkLst>
            <pc:docMk/>
            <pc:sldMk cId="2390012787" sldId="702"/>
            <ac:spMk id="4098" creationId="{00000000-0000-0000-0000-000000000000}"/>
          </ac:spMkLst>
        </pc:spChg>
        <pc:graphicFrameChg chg="mod modGraphic">
          <ac:chgData name="Simon Sòlbjørg" userId="S::sso_aaj.no#ext#@norconsult365.onmicrosoft.com::d6c1aa89-379f-420a-866f-82ef6c4d37ec" providerId="AD" clId="Web-{E06CB49D-D5C0-479C-88F3-67360C2B2C51}" dt="2024-03-19T11:17:41.203" v="30" actId="1076"/>
          <ac:graphicFrameMkLst>
            <pc:docMk/>
            <pc:sldMk cId="2390012787" sldId="702"/>
            <ac:graphicFrameMk id="2" creationId="{281A456B-408C-40E1-A535-28CDCA1DB90A}"/>
          </ac:graphicFrameMkLst>
        </pc:graphicFrameChg>
        <pc:picChg chg="mod">
          <ac:chgData name="Simon Sòlbjørg" userId="S::sso_aaj.no#ext#@norconsult365.onmicrosoft.com::d6c1aa89-379f-420a-866f-82ef6c4d37ec" providerId="AD" clId="Web-{E06CB49D-D5C0-479C-88F3-67360C2B2C51}" dt="2024-03-19T11:20:06.830" v="54" actId="14100"/>
          <ac:picMkLst>
            <pc:docMk/>
            <pc:sldMk cId="2390012787" sldId="702"/>
            <ac:picMk id="4" creationId="{370ADF12-14F2-8A6B-B152-A6EE719FF252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19T11:18:23.173" v="40" actId="1076"/>
          <ac:picMkLst>
            <pc:docMk/>
            <pc:sldMk cId="2390012787" sldId="702"/>
            <ac:picMk id="7" creationId="{BE6187C2-B706-3BAB-A41D-17A9312331C5}"/>
          </ac:picMkLst>
        </pc:picChg>
        <pc:picChg chg="mod">
          <ac:chgData name="Simon Sòlbjørg" userId="S::sso_aaj.no#ext#@norconsult365.onmicrosoft.com::d6c1aa89-379f-420a-866f-82ef6c4d37ec" providerId="AD" clId="Web-{E06CB49D-D5C0-479C-88F3-67360C2B2C51}" dt="2024-03-19T11:20:01.362" v="53" actId="1076"/>
          <ac:picMkLst>
            <pc:docMk/>
            <pc:sldMk cId="2390012787" sldId="702"/>
            <ac:picMk id="10" creationId="{4D450568-5D84-4972-90A8-6A63AE33933E}"/>
          </ac:picMkLst>
        </pc:picChg>
        <pc:cxnChg chg="mod">
          <ac:chgData name="Simon Sòlbjørg" userId="S::sso_aaj.no#ext#@norconsult365.onmicrosoft.com::d6c1aa89-379f-420a-866f-82ef6c4d37ec" providerId="AD" clId="Web-{E06CB49D-D5C0-479C-88F3-67360C2B2C51}" dt="2024-03-19T11:17:41.219" v="31" actId="1076"/>
          <ac:cxnSpMkLst>
            <pc:docMk/>
            <pc:sldMk cId="2390012787" sldId="702"/>
            <ac:cxnSpMk id="17" creationId="{3A1515E7-F9A1-42A8-824E-BAFA67CE03B2}"/>
          </ac:cxnSpMkLst>
        </pc:cxnChg>
        <pc:cxnChg chg="mod">
          <ac:chgData name="Simon Sòlbjørg" userId="S::sso_aaj.no#ext#@norconsult365.onmicrosoft.com::d6c1aa89-379f-420a-866f-82ef6c4d37ec" providerId="AD" clId="Web-{E06CB49D-D5C0-479C-88F3-67360C2B2C51}" dt="2024-03-19T11:17:41.235" v="32" actId="1076"/>
          <ac:cxnSpMkLst>
            <pc:docMk/>
            <pc:sldMk cId="2390012787" sldId="702"/>
            <ac:cxnSpMk id="20" creationId="{E716DD67-9E0F-4929-A191-47018330680C}"/>
          </ac:cxnSpMkLst>
        </pc:cxnChg>
        <pc:cxnChg chg="mod">
          <ac:chgData name="Simon Sòlbjørg" userId="S::sso_aaj.no#ext#@norconsult365.onmicrosoft.com::d6c1aa89-379f-420a-866f-82ef6c4d37ec" providerId="AD" clId="Web-{E06CB49D-D5C0-479C-88F3-67360C2B2C51}" dt="2024-03-19T11:17:41.235" v="33" actId="1076"/>
          <ac:cxnSpMkLst>
            <pc:docMk/>
            <pc:sldMk cId="2390012787" sldId="702"/>
            <ac:cxnSpMk id="22" creationId="{AD230EB4-19D9-4B5B-9936-A71AAD2CBB86}"/>
          </ac:cxnSpMkLst>
        </pc:cxnChg>
      </pc:sldChg>
      <pc:sldChg chg="modSp">
        <pc:chgData name="Simon Sòlbjørg" userId="S::sso_aaj.no#ext#@norconsult365.onmicrosoft.com::d6c1aa89-379f-420a-866f-82ef6c4d37ec" providerId="AD" clId="Web-{E06CB49D-D5C0-479C-88F3-67360C2B2C51}" dt="2024-03-19T13:07:49.111" v="1819" actId="20577"/>
        <pc:sldMkLst>
          <pc:docMk/>
          <pc:sldMk cId="2938263105" sldId="705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3:07:49.111" v="1819" actId="20577"/>
          <ac:spMkLst>
            <pc:docMk/>
            <pc:sldMk cId="2938263105" sldId="705"/>
            <ac:spMk id="4098" creationId="{00000000-0000-0000-0000-000000000000}"/>
          </ac:spMkLst>
        </pc:spChg>
        <pc:picChg chg="mod">
          <ac:chgData name="Simon Sòlbjørg" userId="S::sso_aaj.no#ext#@norconsult365.onmicrosoft.com::d6c1aa89-379f-420a-866f-82ef6c4d37ec" providerId="AD" clId="Web-{E06CB49D-D5C0-479C-88F3-67360C2B2C51}" dt="2024-03-19T11:15:17.076" v="0" actId="1076"/>
          <ac:picMkLst>
            <pc:docMk/>
            <pc:sldMk cId="2938263105" sldId="705"/>
            <ac:picMk id="1026" creationId="{73CE2BD9-577B-E524-2440-44DC32C07A56}"/>
          </ac:picMkLst>
        </pc:picChg>
      </pc:sldChg>
      <pc:sldChg chg="addSp delSp modSp add ord replId">
        <pc:chgData name="Simon Sòlbjørg" userId="S::sso_aaj.no#ext#@norconsult365.onmicrosoft.com::d6c1aa89-379f-420a-866f-82ef6c4d37ec" providerId="AD" clId="Web-{E06CB49D-D5C0-479C-88F3-67360C2B2C51}" dt="2024-03-19T11:46:12.806" v="408" actId="20577"/>
        <pc:sldMkLst>
          <pc:docMk/>
          <pc:sldMk cId="2877086882" sldId="706"/>
        </pc:sldMkLst>
        <pc:spChg chg="add del mod">
          <ac:chgData name="Simon Sòlbjørg" userId="S::sso_aaj.no#ext#@norconsult365.onmicrosoft.com::d6c1aa89-379f-420a-866f-82ef6c4d37ec" providerId="AD" clId="Web-{E06CB49D-D5C0-479C-88F3-67360C2B2C51}" dt="2024-03-19T11:32:10.028" v="135"/>
          <ac:spMkLst>
            <pc:docMk/>
            <pc:sldMk cId="2877086882" sldId="706"/>
            <ac:spMk id="3" creationId="{42D32D0A-EC4C-8EB1-8B22-BE4236404B29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32:41.263" v="163" actId="20577"/>
          <ac:spMkLst>
            <pc:docMk/>
            <pc:sldMk cId="2877086882" sldId="706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1:46:12.806" v="408" actId="20577"/>
          <ac:spMkLst>
            <pc:docMk/>
            <pc:sldMk cId="2877086882" sldId="706"/>
            <ac:spMk id="8" creationId="{9E7F5B29-D52B-B5A4-F22A-E72A44E2AC49}"/>
          </ac:spMkLst>
        </pc:spChg>
        <pc:picChg chg="del">
          <ac:chgData name="Simon Sòlbjørg" userId="S::sso_aaj.no#ext#@norconsult365.onmicrosoft.com::d6c1aa89-379f-420a-866f-82ef6c4d37ec" providerId="AD" clId="Web-{E06CB49D-D5C0-479C-88F3-67360C2B2C51}" dt="2024-03-19T11:31:56.888" v="134"/>
          <ac:picMkLst>
            <pc:docMk/>
            <pc:sldMk cId="2877086882" sldId="706"/>
            <ac:picMk id="4" creationId="{67D5C27A-9588-3827-8B5F-1551C51D1137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19T11:32:20.200" v="140" actId="1076"/>
          <ac:picMkLst>
            <pc:docMk/>
            <pc:sldMk cId="2877086882" sldId="706"/>
            <ac:picMk id="5" creationId="{57CC4801-E07A-03BC-EBCD-4DF2C6E7EE11}"/>
          </ac:picMkLst>
        </pc:picChg>
      </pc:sldChg>
      <pc:sldChg chg="addSp delSp modSp add replId">
        <pc:chgData name="Simon Sòlbjørg" userId="S::sso_aaj.no#ext#@norconsult365.onmicrosoft.com::d6c1aa89-379f-420a-866f-82ef6c4d37ec" providerId="AD" clId="Web-{E06CB49D-D5C0-479C-88F3-67360C2B2C51}" dt="2024-03-19T12:07:12.184" v="954" actId="14100"/>
        <pc:sldMkLst>
          <pc:docMk/>
          <pc:sldMk cId="2197173568" sldId="709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2:07:12.184" v="954" actId="14100"/>
          <ac:spMkLst>
            <pc:docMk/>
            <pc:sldMk cId="2197173568" sldId="709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2:05:39.370" v="953" actId="20577"/>
          <ac:spMkLst>
            <pc:docMk/>
            <pc:sldMk cId="2197173568" sldId="709"/>
            <ac:spMk id="8" creationId="{9E7F5B29-D52B-B5A4-F22A-E72A44E2AC49}"/>
          </ac:spMkLst>
        </pc:spChg>
        <pc:picChg chg="add mod">
          <ac:chgData name="Simon Sòlbjørg" userId="S::sso_aaj.no#ext#@norconsult365.onmicrosoft.com::d6c1aa89-379f-420a-866f-82ef6c4d37ec" providerId="AD" clId="Web-{E06CB49D-D5C0-479C-88F3-67360C2B2C51}" dt="2024-03-19T11:56:25.752" v="428" actId="14100"/>
          <ac:picMkLst>
            <pc:docMk/>
            <pc:sldMk cId="2197173568" sldId="709"/>
            <ac:picMk id="2" creationId="{3D915073-3E5C-F482-EA98-25F9C448C57C}"/>
          </ac:picMkLst>
        </pc:picChg>
        <pc:picChg chg="del">
          <ac:chgData name="Simon Sòlbjørg" userId="S::sso_aaj.no#ext#@norconsult365.onmicrosoft.com::d6c1aa89-379f-420a-866f-82ef6c4d37ec" providerId="AD" clId="Web-{E06CB49D-D5C0-479C-88F3-67360C2B2C51}" dt="2024-03-19T11:55:13.189" v="423"/>
          <ac:picMkLst>
            <pc:docMk/>
            <pc:sldMk cId="2197173568" sldId="709"/>
            <ac:picMk id="5" creationId="{57CC4801-E07A-03BC-EBCD-4DF2C6E7EE11}"/>
          </ac:picMkLst>
        </pc:picChg>
      </pc:sldChg>
      <pc:sldChg chg="addSp delSp modSp add replId">
        <pc:chgData name="Simon Sòlbjørg" userId="S::sso_aaj.no#ext#@norconsult365.onmicrosoft.com::d6c1aa89-379f-420a-866f-82ef6c4d37ec" providerId="AD" clId="Web-{E06CB49D-D5C0-479C-88F3-67360C2B2C51}" dt="2024-03-19T12:12:27.579" v="1323" actId="20577"/>
        <pc:sldMkLst>
          <pc:docMk/>
          <pc:sldMk cId="1661550660" sldId="710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2:08:28.310" v="969" actId="20577"/>
          <ac:spMkLst>
            <pc:docMk/>
            <pc:sldMk cId="1661550660" sldId="710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2:12:27.579" v="1323" actId="20577"/>
          <ac:spMkLst>
            <pc:docMk/>
            <pc:sldMk cId="1661550660" sldId="710"/>
            <ac:spMk id="8" creationId="{9E7F5B29-D52B-B5A4-F22A-E72A44E2AC49}"/>
          </ac:spMkLst>
        </pc:spChg>
        <pc:picChg chg="del">
          <ac:chgData name="Simon Sòlbjørg" userId="S::sso_aaj.no#ext#@norconsult365.onmicrosoft.com::d6c1aa89-379f-420a-866f-82ef6c4d37ec" providerId="AD" clId="Web-{E06CB49D-D5C0-479C-88F3-67360C2B2C51}" dt="2024-03-19T12:08:32.607" v="971"/>
          <ac:picMkLst>
            <pc:docMk/>
            <pc:sldMk cId="1661550660" sldId="710"/>
            <ac:picMk id="2" creationId="{3D915073-3E5C-F482-EA98-25F9C448C57C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19T12:08:40.857" v="974" actId="14100"/>
          <ac:picMkLst>
            <pc:docMk/>
            <pc:sldMk cId="1661550660" sldId="710"/>
            <ac:picMk id="3" creationId="{5023D045-B783-49A5-E903-3CFFA93E4E4C}"/>
          </ac:picMkLst>
        </pc:picChg>
      </pc:sldChg>
      <pc:sldChg chg="addSp delSp modSp add replId">
        <pc:chgData name="Simon Sòlbjørg" userId="S::sso_aaj.no#ext#@norconsult365.onmicrosoft.com::d6c1aa89-379f-420a-866f-82ef6c4d37ec" providerId="AD" clId="Web-{E06CB49D-D5C0-479C-88F3-67360C2B2C51}" dt="2024-03-19T12:19:56.445" v="1392" actId="20577"/>
        <pc:sldMkLst>
          <pc:docMk/>
          <pc:sldMk cId="2219725293" sldId="711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2:19:24.178" v="1354" actId="20577"/>
          <ac:spMkLst>
            <pc:docMk/>
            <pc:sldMk cId="2219725293" sldId="711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2:19:56.445" v="1392" actId="20577"/>
          <ac:spMkLst>
            <pc:docMk/>
            <pc:sldMk cId="2219725293" sldId="711"/>
            <ac:spMk id="8" creationId="{9E7F5B29-D52B-B5A4-F22A-E72A44E2AC49}"/>
          </ac:spMkLst>
        </pc:spChg>
        <pc:picChg chg="add mod">
          <ac:chgData name="Simon Sòlbjørg" userId="S::sso_aaj.no#ext#@norconsult365.onmicrosoft.com::d6c1aa89-379f-420a-866f-82ef6c4d37ec" providerId="AD" clId="Web-{E06CB49D-D5C0-479C-88F3-67360C2B2C51}" dt="2024-03-19T12:18:56.319" v="1329" actId="1076"/>
          <ac:picMkLst>
            <pc:docMk/>
            <pc:sldMk cId="2219725293" sldId="711"/>
            <ac:picMk id="2" creationId="{0CE5C37D-1A5B-053F-50B4-40B039C4F1A6}"/>
          </ac:picMkLst>
        </pc:picChg>
        <pc:picChg chg="del">
          <ac:chgData name="Simon Sòlbjørg" userId="S::sso_aaj.no#ext#@norconsult365.onmicrosoft.com::d6c1aa89-379f-420a-866f-82ef6c4d37ec" providerId="AD" clId="Web-{E06CB49D-D5C0-479C-88F3-67360C2B2C51}" dt="2024-03-19T12:18:45.944" v="1325"/>
          <ac:picMkLst>
            <pc:docMk/>
            <pc:sldMk cId="2219725293" sldId="711"/>
            <ac:picMk id="3" creationId="{5023D045-B783-49A5-E903-3CFFA93E4E4C}"/>
          </ac:picMkLst>
        </pc:picChg>
      </pc:sldChg>
      <pc:sldChg chg="addSp delSp modSp add ord replId">
        <pc:chgData name="Simon Sòlbjørg" userId="S::sso_aaj.no#ext#@norconsult365.onmicrosoft.com::d6c1aa89-379f-420a-866f-82ef6c4d37ec" providerId="AD" clId="Web-{E06CB49D-D5C0-479C-88F3-67360C2B2C51}" dt="2024-03-19T12:36:19.177" v="1480"/>
        <pc:sldMkLst>
          <pc:docMk/>
          <pc:sldMk cId="2727056342" sldId="712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2:35:16.364" v="1418" actId="20577"/>
          <ac:spMkLst>
            <pc:docMk/>
            <pc:sldMk cId="2727056342" sldId="712"/>
            <ac:spMk id="6" creationId="{498B5180-4EDD-C4D2-FEF7-39AD672A8F84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19T12:36:12.193" v="1479" actId="20577"/>
          <ac:spMkLst>
            <pc:docMk/>
            <pc:sldMk cId="2727056342" sldId="712"/>
            <ac:spMk id="8" creationId="{9E7F5B29-D52B-B5A4-F22A-E72A44E2AC49}"/>
          </ac:spMkLst>
        </pc:spChg>
        <pc:picChg chg="del">
          <ac:chgData name="Simon Sòlbjørg" userId="S::sso_aaj.no#ext#@norconsult365.onmicrosoft.com::d6c1aa89-379f-420a-866f-82ef6c4d37ec" providerId="AD" clId="Web-{E06CB49D-D5C0-479C-88F3-67360C2B2C51}" dt="2024-03-19T12:21:39.868" v="1394"/>
          <ac:picMkLst>
            <pc:docMk/>
            <pc:sldMk cId="2727056342" sldId="712"/>
            <ac:picMk id="2" creationId="{0CE5C37D-1A5B-053F-50B4-40B039C4F1A6}"/>
          </ac:picMkLst>
        </pc:picChg>
        <pc:picChg chg="add del mod">
          <ac:chgData name="Simon Sòlbjørg" userId="S::sso_aaj.no#ext#@norconsult365.onmicrosoft.com::d6c1aa89-379f-420a-866f-82ef6c4d37ec" providerId="AD" clId="Web-{E06CB49D-D5C0-479C-88F3-67360C2B2C51}" dt="2024-03-19T12:21:42.977" v="1396"/>
          <ac:picMkLst>
            <pc:docMk/>
            <pc:sldMk cId="2727056342" sldId="712"/>
            <ac:picMk id="3" creationId="{88843379-77ED-1E86-AA30-8C0B23A87131}"/>
          </ac:picMkLst>
        </pc:picChg>
        <pc:picChg chg="add mod">
          <ac:chgData name="Simon Sòlbjørg" userId="S::sso_aaj.no#ext#@norconsult365.onmicrosoft.com::d6c1aa89-379f-420a-866f-82ef6c4d37ec" providerId="AD" clId="Web-{E06CB49D-D5C0-479C-88F3-67360C2B2C51}" dt="2024-03-19T12:21:56.431" v="1400" actId="14100"/>
          <ac:picMkLst>
            <pc:docMk/>
            <pc:sldMk cId="2727056342" sldId="712"/>
            <ac:picMk id="4" creationId="{3AD830B0-07DA-29D4-BB47-ACB676ECAE7D}"/>
          </ac:picMkLst>
        </pc:picChg>
      </pc:sldChg>
      <pc:sldChg chg="modSp add ord">
        <pc:chgData name="Simon Sòlbjørg" userId="S::sso_aaj.no#ext#@norconsult365.onmicrosoft.com::d6c1aa89-379f-420a-866f-82ef6c4d37ec" providerId="AD" clId="Web-{E06CB49D-D5C0-479C-88F3-67360C2B2C51}" dt="2024-03-19T13:11:26.395" v="1833" actId="14100"/>
        <pc:sldMkLst>
          <pc:docMk/>
          <pc:sldMk cId="706950603" sldId="713"/>
        </pc:sldMkLst>
        <pc:spChg chg="mod">
          <ac:chgData name="Simon Sòlbjørg" userId="S::sso_aaj.no#ext#@norconsult365.onmicrosoft.com::d6c1aa89-379f-420a-866f-82ef6c4d37ec" providerId="AD" clId="Web-{E06CB49D-D5C0-479C-88F3-67360C2B2C51}" dt="2024-03-19T13:11:26.395" v="1833" actId="14100"/>
          <ac:spMkLst>
            <pc:docMk/>
            <pc:sldMk cId="706950603" sldId="713"/>
            <ac:spMk id="4098" creationId="{00000000-0000-0000-0000-000000000000}"/>
          </ac:spMkLst>
        </pc:spChg>
      </pc:sldChg>
      <pc:sldChg chg="addSp delSp modSp">
        <pc:chgData name="Simon Sòlbjørg" userId="S::sso_aaj.no#ext#@norconsult365.onmicrosoft.com::d6c1aa89-379f-420a-866f-82ef6c4d37ec" providerId="AD" clId="Web-{E06CB49D-D5C0-479C-88F3-67360C2B2C51}" dt="2024-03-20T06:52:09.803" v="2020" actId="20577"/>
        <pc:sldMkLst>
          <pc:docMk/>
          <pc:sldMk cId="2420798247" sldId="718"/>
        </pc:sldMkLst>
        <pc:spChg chg="mod">
          <ac:chgData name="Simon Sòlbjørg" userId="S::sso_aaj.no#ext#@norconsult365.onmicrosoft.com::d6c1aa89-379f-420a-866f-82ef6c4d37ec" providerId="AD" clId="Web-{E06CB49D-D5C0-479C-88F3-67360C2B2C51}" dt="2024-03-20T06:52:09.803" v="2020" actId="20577"/>
          <ac:spMkLst>
            <pc:docMk/>
            <pc:sldMk cId="2420798247" sldId="718"/>
            <ac:spMk id="5" creationId="{E628C89E-23D6-E0DA-FAC1-762FD6EB2108}"/>
          </ac:spMkLst>
        </pc:spChg>
        <pc:spChg chg="mod">
          <ac:chgData name="Simon Sòlbjørg" userId="S::sso_aaj.no#ext#@norconsult365.onmicrosoft.com::d6c1aa89-379f-420a-866f-82ef6c4d37ec" providerId="AD" clId="Web-{E06CB49D-D5C0-479C-88F3-67360C2B2C51}" dt="2024-03-20T06:51:14.396" v="2018" actId="20577"/>
          <ac:spMkLst>
            <pc:docMk/>
            <pc:sldMk cId="2420798247" sldId="718"/>
            <ac:spMk id="6" creationId="{C676D79E-1C98-2B90-122E-E29C02609E95}"/>
          </ac:spMkLst>
        </pc:spChg>
        <pc:picChg chg="add del mod">
          <ac:chgData name="Simon Sòlbjørg" userId="S::sso_aaj.no#ext#@norconsult365.onmicrosoft.com::d6c1aa89-379f-420a-866f-82ef6c4d37ec" providerId="AD" clId="Web-{E06CB49D-D5C0-479C-88F3-67360C2B2C51}" dt="2024-03-20T06:39:19.966" v="1966" actId="1076"/>
          <ac:picMkLst>
            <pc:docMk/>
            <pc:sldMk cId="2420798247" sldId="718"/>
            <ac:picMk id="3" creationId="{D80DF71A-1304-E487-5717-E7FD3AF5D559}"/>
          </ac:picMkLst>
        </pc:picChg>
      </pc:sldChg>
      <pc:sldMasterChg chg="addSldLayout">
        <pc:chgData name="Simon Sòlbjørg" userId="S::sso_aaj.no#ext#@norconsult365.onmicrosoft.com::d6c1aa89-379f-420a-866f-82ef6c4d37ec" providerId="AD" clId="Web-{E06CB49D-D5C0-479C-88F3-67360C2B2C51}" dt="2024-03-19T13:10:03.472" v="1827"/>
        <pc:sldMasterMkLst>
          <pc:docMk/>
          <pc:sldMasterMk cId="1170278880" sldId="2147483648"/>
        </pc:sldMasterMkLst>
        <pc:sldLayoutChg chg="add">
          <pc:chgData name="Simon Sòlbjørg" userId="S::sso_aaj.no#ext#@norconsult365.onmicrosoft.com::d6c1aa89-379f-420a-866f-82ef6c4d37ec" providerId="AD" clId="Web-{E06CB49D-D5C0-479C-88F3-67360C2B2C51}" dt="2024-03-19T13:10:03.472" v="1827"/>
          <pc:sldLayoutMkLst>
            <pc:docMk/>
            <pc:sldMasterMk cId="1170278880" sldId="2147483648"/>
            <pc:sldLayoutMk cId="348574485" sldId="2147483662"/>
          </pc:sldLayoutMkLst>
        </pc:sldLayoutChg>
      </pc:sldMasterChg>
    </pc:docChg>
  </pc:docChgLst>
  <pc:docChgLst>
    <pc:chgData name="Simon Sòlbjørg" userId="S::sso_aaj.no#ext#@norconsult365.onmicrosoft.com::d6c1aa89-379f-420a-866f-82ef6c4d37ec" providerId="AD" clId="Web-{854801D6-8EC7-5553-8442-4F73C4164DAF}"/>
    <pc:docChg chg="delSld modSld modSection">
      <pc:chgData name="Simon Sòlbjørg" userId="S::sso_aaj.no#ext#@norconsult365.onmicrosoft.com::d6c1aa89-379f-420a-866f-82ef6c4d37ec" providerId="AD" clId="Web-{854801D6-8EC7-5553-8442-4F73C4164DAF}" dt="2024-04-24T05:51:40.194" v="23" actId="1076"/>
      <pc:docMkLst>
        <pc:docMk/>
      </pc:docMkLst>
      <pc:sldChg chg="modSp">
        <pc:chgData name="Simon Sòlbjørg" userId="S::sso_aaj.no#ext#@norconsult365.onmicrosoft.com::d6c1aa89-379f-420a-866f-82ef6c4d37ec" providerId="AD" clId="Web-{854801D6-8EC7-5553-8442-4F73C4164DAF}" dt="2024-04-24T05:50:42.864" v="20" actId="20577"/>
        <pc:sldMkLst>
          <pc:docMk/>
          <pc:sldMk cId="3970572797" sldId="262"/>
        </pc:sldMkLst>
        <pc:spChg chg="mod">
          <ac:chgData name="Simon Sòlbjørg" userId="S::sso_aaj.no#ext#@norconsult365.onmicrosoft.com::d6c1aa89-379f-420a-866f-82ef6c4d37ec" providerId="AD" clId="Web-{854801D6-8EC7-5553-8442-4F73C4164DAF}" dt="2024-04-24T05:50:42.864" v="20" actId="20577"/>
          <ac:spMkLst>
            <pc:docMk/>
            <pc:sldMk cId="3970572797" sldId="262"/>
            <ac:spMk id="3" creationId="{E5CB45D6-1650-FC72-3717-DF6C0C52C224}"/>
          </ac:spMkLst>
        </pc:spChg>
      </pc:sldChg>
      <pc:sldChg chg="modSp">
        <pc:chgData name="Simon Sòlbjørg" userId="S::sso_aaj.no#ext#@norconsult365.onmicrosoft.com::d6c1aa89-379f-420a-866f-82ef6c4d37ec" providerId="AD" clId="Web-{854801D6-8EC7-5553-8442-4F73C4164DAF}" dt="2024-04-24T05:51:40.194" v="23" actId="1076"/>
        <pc:sldMkLst>
          <pc:docMk/>
          <pc:sldMk cId="2877086882" sldId="706"/>
        </pc:sldMkLst>
        <pc:picChg chg="mod">
          <ac:chgData name="Simon Sòlbjørg" userId="S::sso_aaj.no#ext#@norconsult365.onmicrosoft.com::d6c1aa89-379f-420a-866f-82ef6c4d37ec" providerId="AD" clId="Web-{854801D6-8EC7-5553-8442-4F73C4164DAF}" dt="2024-04-24T05:51:40.194" v="23" actId="1076"/>
          <ac:picMkLst>
            <pc:docMk/>
            <pc:sldMk cId="2877086882" sldId="706"/>
            <ac:picMk id="3" creationId="{96113888-B465-4618-C75D-2FDB33EB1C83}"/>
          </ac:picMkLst>
        </pc:picChg>
      </pc:sldChg>
      <pc:sldChg chg="addSp delSp modSp">
        <pc:chgData name="Simon Sòlbjørg" userId="S::sso_aaj.no#ext#@norconsult365.onmicrosoft.com::d6c1aa89-379f-420a-866f-82ef6c4d37ec" providerId="AD" clId="Web-{854801D6-8EC7-5553-8442-4F73C4164DAF}" dt="2024-04-24T05:49:07.064" v="9" actId="1076"/>
        <pc:sldMkLst>
          <pc:docMk/>
          <pc:sldMk cId="2197173568" sldId="709"/>
        </pc:sldMkLst>
        <pc:picChg chg="del">
          <ac:chgData name="Simon Sòlbjørg" userId="S::sso_aaj.no#ext#@norconsult365.onmicrosoft.com::d6c1aa89-379f-420a-866f-82ef6c4d37ec" providerId="AD" clId="Web-{854801D6-8EC7-5553-8442-4F73C4164DAF}" dt="2024-04-24T05:48:07.156" v="0"/>
          <ac:picMkLst>
            <pc:docMk/>
            <pc:sldMk cId="2197173568" sldId="709"/>
            <ac:picMk id="2" creationId="{3D915073-3E5C-F482-EA98-25F9C448C57C}"/>
          </ac:picMkLst>
        </pc:picChg>
        <pc:picChg chg="add del mod">
          <ac:chgData name="Simon Sòlbjørg" userId="S::sso_aaj.no#ext#@norconsult365.onmicrosoft.com::d6c1aa89-379f-420a-866f-82ef6c4d37ec" providerId="AD" clId="Web-{854801D6-8EC7-5553-8442-4F73C4164DAF}" dt="2024-04-24T05:48:55.939" v="4"/>
          <ac:picMkLst>
            <pc:docMk/>
            <pc:sldMk cId="2197173568" sldId="709"/>
            <ac:picMk id="3" creationId="{B678E3E1-3A08-16F4-4C38-8FF37E3BE01D}"/>
          </ac:picMkLst>
        </pc:picChg>
        <pc:picChg chg="add mod">
          <ac:chgData name="Simon Sòlbjørg" userId="S::sso_aaj.no#ext#@norconsult365.onmicrosoft.com::d6c1aa89-379f-420a-866f-82ef6c4d37ec" providerId="AD" clId="Web-{854801D6-8EC7-5553-8442-4F73C4164DAF}" dt="2024-04-24T05:49:07.064" v="9" actId="1076"/>
          <ac:picMkLst>
            <pc:docMk/>
            <pc:sldMk cId="2197173568" sldId="709"/>
            <ac:picMk id="4" creationId="{1FCD6CA2-E54D-7CA5-7169-9049946CA72A}"/>
          </ac:picMkLst>
        </pc:picChg>
      </pc:sldChg>
      <pc:sldChg chg="addSp delSp modSp">
        <pc:chgData name="Simon Sòlbjørg" userId="S::sso_aaj.no#ext#@norconsult365.onmicrosoft.com::d6c1aa89-379f-420a-866f-82ef6c4d37ec" providerId="AD" clId="Web-{854801D6-8EC7-5553-8442-4F73C4164DAF}" dt="2024-04-24T05:50:03.644" v="15" actId="1076"/>
        <pc:sldMkLst>
          <pc:docMk/>
          <pc:sldMk cId="1661550660" sldId="710"/>
        </pc:sldMkLst>
        <pc:picChg chg="add mod">
          <ac:chgData name="Simon Sòlbjørg" userId="S::sso_aaj.no#ext#@norconsult365.onmicrosoft.com::d6c1aa89-379f-420a-866f-82ef6c4d37ec" providerId="AD" clId="Web-{854801D6-8EC7-5553-8442-4F73C4164DAF}" dt="2024-04-24T05:50:03.644" v="15" actId="1076"/>
          <ac:picMkLst>
            <pc:docMk/>
            <pc:sldMk cId="1661550660" sldId="710"/>
            <ac:picMk id="2" creationId="{05A2F702-9DE4-1D0D-7D9F-3DA051AAB9D6}"/>
          </ac:picMkLst>
        </pc:picChg>
        <pc:picChg chg="del">
          <ac:chgData name="Simon Sòlbjørg" userId="S::sso_aaj.no#ext#@norconsult365.onmicrosoft.com::d6c1aa89-379f-420a-866f-82ef6c4d37ec" providerId="AD" clId="Web-{854801D6-8EC7-5553-8442-4F73C4164DAF}" dt="2024-04-24T05:49:16.455" v="10"/>
          <ac:picMkLst>
            <pc:docMk/>
            <pc:sldMk cId="1661550660" sldId="710"/>
            <ac:picMk id="3" creationId="{5023D045-B783-49A5-E903-3CFFA93E4E4C}"/>
          </ac:picMkLst>
        </pc:picChg>
      </pc:sldChg>
      <pc:sldChg chg="del">
        <pc:chgData name="Simon Sòlbjørg" userId="S::sso_aaj.no#ext#@norconsult365.onmicrosoft.com::d6c1aa89-379f-420a-866f-82ef6c4d37ec" providerId="AD" clId="Web-{854801D6-8EC7-5553-8442-4F73C4164DAF}" dt="2024-04-24T05:50:21.332" v="16"/>
        <pc:sldMkLst>
          <pc:docMk/>
          <pc:sldMk cId="2219725293" sldId="711"/>
        </pc:sldMkLst>
      </pc:sldChg>
      <pc:sldChg chg="modSp">
        <pc:chgData name="Simon Sòlbjørg" userId="S::sso_aaj.no#ext#@norconsult365.onmicrosoft.com::d6c1aa89-379f-420a-866f-82ef6c4d37ec" providerId="AD" clId="Web-{854801D6-8EC7-5553-8442-4F73C4164DAF}" dt="2024-04-24T05:51:33.772" v="22" actId="14100"/>
        <pc:sldMkLst>
          <pc:docMk/>
          <pc:sldMk cId="2727056342" sldId="712"/>
        </pc:sldMkLst>
        <pc:picChg chg="mod">
          <ac:chgData name="Simon Sòlbjørg" userId="S::sso_aaj.no#ext#@norconsult365.onmicrosoft.com::d6c1aa89-379f-420a-866f-82ef6c4d37ec" providerId="AD" clId="Web-{854801D6-8EC7-5553-8442-4F73C4164DAF}" dt="2024-04-24T05:51:33.772" v="22" actId="14100"/>
          <ac:picMkLst>
            <pc:docMk/>
            <pc:sldMk cId="2727056342" sldId="712"/>
            <ac:picMk id="2" creationId="{CCFA31B1-10A2-390D-7519-1BE0566CD1B0}"/>
          </ac:picMkLst>
        </pc:picChg>
      </pc:sldChg>
    </pc:docChg>
  </pc:docChgLst>
  <pc:docChgLst>
    <pc:chgData name="Vegard Gavel-Solberg" userId="c118a8d9-6b6b-4b90-86aa-a36ef1a92a51" providerId="ADAL" clId="{C52A4A44-E72B-4600-9310-FB58361A340D}"/>
    <pc:docChg chg="undo redo custSel addSld delSld modSld sldOrd">
      <pc:chgData name="Vegard Gavel-Solberg" userId="c118a8d9-6b6b-4b90-86aa-a36ef1a92a51" providerId="ADAL" clId="{C52A4A44-E72B-4600-9310-FB58361A340D}" dt="2024-03-06T10:09:21.899" v="506" actId="20577"/>
      <pc:docMkLst>
        <pc:docMk/>
      </pc:docMkLst>
      <pc:sldChg chg="modSp mod">
        <pc:chgData name="Vegard Gavel-Solberg" userId="c118a8d9-6b6b-4b90-86aa-a36ef1a92a51" providerId="ADAL" clId="{C52A4A44-E72B-4600-9310-FB58361A340D}" dt="2024-03-06T09:51:27.208" v="435" actId="20577"/>
        <pc:sldMkLst>
          <pc:docMk/>
          <pc:sldMk cId="360690594" sldId="256"/>
        </pc:sldMkLst>
        <pc:spChg chg="mod">
          <ac:chgData name="Vegard Gavel-Solberg" userId="c118a8d9-6b6b-4b90-86aa-a36ef1a92a51" providerId="ADAL" clId="{C52A4A44-E72B-4600-9310-FB58361A340D}" dt="2024-03-06T09:50:53.024" v="290" actId="20577"/>
          <ac:spMkLst>
            <pc:docMk/>
            <pc:sldMk cId="360690594" sldId="256"/>
            <ac:spMk id="2" creationId="{2BB315DA-16AA-ADAD-1F17-E8FFF20CAA37}"/>
          </ac:spMkLst>
        </pc:spChg>
        <pc:spChg chg="mod">
          <ac:chgData name="Vegard Gavel-Solberg" userId="c118a8d9-6b6b-4b90-86aa-a36ef1a92a51" providerId="ADAL" clId="{C52A4A44-E72B-4600-9310-FB58361A340D}" dt="2024-03-06T09:51:27.208" v="435" actId="20577"/>
          <ac:spMkLst>
            <pc:docMk/>
            <pc:sldMk cId="360690594" sldId="256"/>
            <ac:spMk id="3" creationId="{E1EA9008-0893-5E1D-08AE-858EB9103B3E}"/>
          </ac:spMkLst>
        </pc:spChg>
      </pc:sldChg>
      <pc:sldChg chg="addSp delSp modSp mod">
        <pc:chgData name="Vegard Gavel-Solberg" userId="c118a8d9-6b6b-4b90-86aa-a36ef1a92a51" providerId="ADAL" clId="{C52A4A44-E72B-4600-9310-FB58361A340D}" dt="2024-03-06T09:51:53.334" v="440"/>
        <pc:sldMkLst>
          <pc:docMk/>
          <pc:sldMk cId="3686815663" sldId="257"/>
        </pc:sldMkLst>
        <pc:spChg chg="mod">
          <ac:chgData name="Vegard Gavel-Solberg" userId="c118a8d9-6b6b-4b90-86aa-a36ef1a92a51" providerId="ADAL" clId="{C52A4A44-E72B-4600-9310-FB58361A340D}" dt="2024-03-06T09:47:50.770" v="28" actId="20577"/>
          <ac:spMkLst>
            <pc:docMk/>
            <pc:sldMk cId="3686815663" sldId="257"/>
            <ac:spMk id="2" creationId="{B10C83A7-EFB6-C65B-42E8-1602BF5F120F}"/>
          </ac:spMkLst>
        </pc:spChg>
        <pc:spChg chg="add del mod">
          <ac:chgData name="Vegard Gavel-Solberg" userId="c118a8d9-6b6b-4b90-86aa-a36ef1a92a51" providerId="ADAL" clId="{C52A4A44-E72B-4600-9310-FB58361A340D}" dt="2024-03-06T09:51:53.334" v="440"/>
          <ac:spMkLst>
            <pc:docMk/>
            <pc:sldMk cId="3686815663" sldId="257"/>
            <ac:spMk id="3" creationId="{DE6FEDBA-FA64-7BDA-7756-37446C6966C7}"/>
          </ac:spMkLst>
        </pc:spChg>
        <pc:graphicFrameChg chg="add mod">
          <ac:chgData name="Vegard Gavel-Solberg" userId="c118a8d9-6b6b-4b90-86aa-a36ef1a92a51" providerId="ADAL" clId="{C52A4A44-E72B-4600-9310-FB58361A340D}" dt="2024-03-06T09:51:42.100" v="437"/>
          <ac:graphicFrameMkLst>
            <pc:docMk/>
            <pc:sldMk cId="3686815663" sldId="257"/>
            <ac:graphicFrameMk id="4" creationId="{574F44A6-E76E-B079-08AE-F864D90D0973}"/>
          </ac:graphicFrameMkLst>
        </pc:graphicFrameChg>
      </pc:sldChg>
      <pc:sldChg chg="modSp add mod">
        <pc:chgData name="Vegard Gavel-Solberg" userId="c118a8d9-6b6b-4b90-86aa-a36ef1a92a51" providerId="ADAL" clId="{C52A4A44-E72B-4600-9310-FB58361A340D}" dt="2024-03-06T09:52:08.282" v="445"/>
        <pc:sldMkLst>
          <pc:docMk/>
          <pc:sldMk cId="3447756883" sldId="258"/>
        </pc:sldMkLst>
        <pc:spChg chg="mod">
          <ac:chgData name="Vegard Gavel-Solberg" userId="c118a8d9-6b6b-4b90-86aa-a36ef1a92a51" providerId="ADAL" clId="{C52A4A44-E72B-4600-9310-FB58361A340D}" dt="2024-03-06T09:48:00.110" v="42" actId="20577"/>
          <ac:spMkLst>
            <pc:docMk/>
            <pc:sldMk cId="3447756883" sldId="258"/>
            <ac:spMk id="2" creationId="{B10C83A7-EFB6-C65B-42E8-1602BF5F120F}"/>
          </ac:spMkLst>
        </pc:spChg>
        <pc:spChg chg="mod">
          <ac:chgData name="Vegard Gavel-Solberg" userId="c118a8d9-6b6b-4b90-86aa-a36ef1a92a51" providerId="ADAL" clId="{C52A4A44-E72B-4600-9310-FB58361A340D}" dt="2024-03-06T09:52:08.282" v="445"/>
          <ac:spMkLst>
            <pc:docMk/>
            <pc:sldMk cId="3447756883" sldId="258"/>
            <ac:spMk id="3" creationId="{DE6FEDBA-FA64-7BDA-7756-37446C6966C7}"/>
          </ac:spMkLst>
        </pc:spChg>
      </pc:sldChg>
      <pc:sldChg chg="addSp delSp modSp add mod ord">
        <pc:chgData name="Vegard Gavel-Solberg" userId="c118a8d9-6b6b-4b90-86aa-a36ef1a92a51" providerId="ADAL" clId="{C52A4A44-E72B-4600-9310-FB58361A340D}" dt="2024-03-06T09:52:52.828" v="458"/>
        <pc:sldMkLst>
          <pc:docMk/>
          <pc:sldMk cId="4112240675" sldId="259"/>
        </pc:sldMkLst>
        <pc:spChg chg="mod">
          <ac:chgData name="Vegard Gavel-Solberg" userId="c118a8d9-6b6b-4b90-86aa-a36ef1a92a51" providerId="ADAL" clId="{C52A4A44-E72B-4600-9310-FB58361A340D}" dt="2024-03-06T09:52:52.828" v="458"/>
          <ac:spMkLst>
            <pc:docMk/>
            <pc:sldMk cId="4112240675" sldId="259"/>
            <ac:spMk id="2" creationId="{B10C83A7-EFB6-C65B-42E8-1602BF5F120F}"/>
          </ac:spMkLst>
        </pc:spChg>
        <pc:spChg chg="add del mod">
          <ac:chgData name="Vegard Gavel-Solberg" userId="c118a8d9-6b6b-4b90-86aa-a36ef1a92a51" providerId="ADAL" clId="{C52A4A44-E72B-4600-9310-FB58361A340D}" dt="2024-03-06T09:52:45.779" v="457"/>
          <ac:spMkLst>
            <pc:docMk/>
            <pc:sldMk cId="4112240675" sldId="259"/>
            <ac:spMk id="3" creationId="{DE6FEDBA-FA64-7BDA-7756-37446C6966C7}"/>
          </ac:spMkLst>
        </pc:spChg>
        <pc:graphicFrameChg chg="add mod">
          <ac:chgData name="Vegard Gavel-Solberg" userId="c118a8d9-6b6b-4b90-86aa-a36ef1a92a51" providerId="ADAL" clId="{C52A4A44-E72B-4600-9310-FB58361A340D}" dt="2024-03-06T09:52:44.184" v="455"/>
          <ac:graphicFrameMkLst>
            <pc:docMk/>
            <pc:sldMk cId="4112240675" sldId="259"/>
            <ac:graphicFrameMk id="4" creationId="{E67EB1F5-B2F4-5DB1-3BDC-9E69C5DC9548}"/>
          </ac:graphicFrameMkLst>
        </pc:graphicFrameChg>
      </pc:sldChg>
      <pc:sldChg chg="addSp delSp modSp add mod">
        <pc:chgData name="Vegard Gavel-Solberg" userId="c118a8d9-6b6b-4b90-86aa-a36ef1a92a51" providerId="ADAL" clId="{C52A4A44-E72B-4600-9310-FB58361A340D}" dt="2024-03-06T09:53:06.520" v="466"/>
        <pc:sldMkLst>
          <pc:docMk/>
          <pc:sldMk cId="2819292504" sldId="260"/>
        </pc:sldMkLst>
        <pc:spChg chg="mod">
          <ac:chgData name="Vegard Gavel-Solberg" userId="c118a8d9-6b6b-4b90-86aa-a36ef1a92a51" providerId="ADAL" clId="{C52A4A44-E72B-4600-9310-FB58361A340D}" dt="2024-03-06T09:53:06.520" v="466"/>
          <ac:spMkLst>
            <pc:docMk/>
            <pc:sldMk cId="2819292504" sldId="260"/>
            <ac:spMk id="2" creationId="{B10C83A7-EFB6-C65B-42E8-1602BF5F120F}"/>
          </ac:spMkLst>
        </pc:spChg>
        <pc:spChg chg="add del mod">
          <ac:chgData name="Vegard Gavel-Solberg" userId="c118a8d9-6b6b-4b90-86aa-a36ef1a92a51" providerId="ADAL" clId="{C52A4A44-E72B-4600-9310-FB58361A340D}" dt="2024-03-06T09:52:20.733" v="449"/>
          <ac:spMkLst>
            <pc:docMk/>
            <pc:sldMk cId="2819292504" sldId="260"/>
            <ac:spMk id="3" creationId="{DE6FEDBA-FA64-7BDA-7756-37446C6966C7}"/>
          </ac:spMkLst>
        </pc:spChg>
        <pc:graphicFrameChg chg="add mod">
          <ac:chgData name="Vegard Gavel-Solberg" userId="c118a8d9-6b6b-4b90-86aa-a36ef1a92a51" providerId="ADAL" clId="{C52A4A44-E72B-4600-9310-FB58361A340D}" dt="2024-03-06T09:52:15.176" v="447"/>
          <ac:graphicFrameMkLst>
            <pc:docMk/>
            <pc:sldMk cId="2819292504" sldId="260"/>
            <ac:graphicFrameMk id="4" creationId="{15135F02-43BA-2376-5D6B-29CA5679487A}"/>
          </ac:graphicFrameMkLst>
        </pc:graphicFrameChg>
      </pc:sldChg>
      <pc:sldChg chg="modSp add mod">
        <pc:chgData name="Vegard Gavel-Solberg" userId="c118a8d9-6b6b-4b90-86aa-a36ef1a92a51" providerId="ADAL" clId="{C52A4A44-E72B-4600-9310-FB58361A340D}" dt="2024-03-06T09:52:56.588" v="459"/>
        <pc:sldMkLst>
          <pc:docMk/>
          <pc:sldMk cId="3508004746" sldId="261"/>
        </pc:sldMkLst>
        <pc:spChg chg="mod">
          <ac:chgData name="Vegard Gavel-Solberg" userId="c118a8d9-6b6b-4b90-86aa-a36ef1a92a51" providerId="ADAL" clId="{C52A4A44-E72B-4600-9310-FB58361A340D}" dt="2024-03-06T09:52:56.588" v="459"/>
          <ac:spMkLst>
            <pc:docMk/>
            <pc:sldMk cId="3508004746" sldId="261"/>
            <ac:spMk id="2" creationId="{B10C83A7-EFB6-C65B-42E8-1602BF5F120F}"/>
          </ac:spMkLst>
        </pc:spChg>
        <pc:spChg chg="mod">
          <ac:chgData name="Vegard Gavel-Solberg" userId="c118a8d9-6b6b-4b90-86aa-a36ef1a92a51" providerId="ADAL" clId="{C52A4A44-E72B-4600-9310-FB58361A340D}" dt="2024-03-06T09:52:26.161" v="451"/>
          <ac:spMkLst>
            <pc:docMk/>
            <pc:sldMk cId="3508004746" sldId="261"/>
            <ac:spMk id="3" creationId="{DE6FEDBA-FA64-7BDA-7756-37446C6966C7}"/>
          </ac:spMkLst>
        </pc:spChg>
      </pc:sldChg>
      <pc:sldChg chg="modSp new mod">
        <pc:chgData name="Vegard Gavel-Solberg" userId="c118a8d9-6b6b-4b90-86aa-a36ef1a92a51" providerId="ADAL" clId="{C52A4A44-E72B-4600-9310-FB58361A340D}" dt="2024-03-06T09:53:25.054" v="469" actId="27636"/>
        <pc:sldMkLst>
          <pc:docMk/>
          <pc:sldMk cId="3970572797" sldId="262"/>
        </pc:sldMkLst>
        <pc:spChg chg="mod">
          <ac:chgData name="Vegard Gavel-Solberg" userId="c118a8d9-6b6b-4b90-86aa-a36ef1a92a51" providerId="ADAL" clId="{C52A4A44-E72B-4600-9310-FB58361A340D}" dt="2024-03-06T09:48:44.609" v="129" actId="20577"/>
          <ac:spMkLst>
            <pc:docMk/>
            <pc:sldMk cId="3970572797" sldId="262"/>
            <ac:spMk id="2" creationId="{722CEA5D-33EB-A876-0E23-1BFD7ABF9E94}"/>
          </ac:spMkLst>
        </pc:spChg>
        <pc:spChg chg="mod">
          <ac:chgData name="Vegard Gavel-Solberg" userId="c118a8d9-6b6b-4b90-86aa-a36ef1a92a51" providerId="ADAL" clId="{C52A4A44-E72B-4600-9310-FB58361A340D}" dt="2024-03-06T09:53:25.054" v="469" actId="27636"/>
          <ac:spMkLst>
            <pc:docMk/>
            <pc:sldMk cId="3970572797" sldId="262"/>
            <ac:spMk id="3" creationId="{E5CB45D6-1650-FC72-3717-DF6C0C52C224}"/>
          </ac:spMkLst>
        </pc:spChg>
      </pc:sldChg>
      <pc:sldChg chg="modSp add mod">
        <pc:chgData name="Vegard Gavel-Solberg" userId="c118a8d9-6b6b-4b90-86aa-a36ef1a92a51" providerId="ADAL" clId="{C52A4A44-E72B-4600-9310-FB58361A340D}" dt="2024-03-06T09:48:51.629" v="134" actId="20577"/>
        <pc:sldMkLst>
          <pc:docMk/>
          <pc:sldMk cId="3627609322" sldId="263"/>
        </pc:sldMkLst>
        <pc:spChg chg="mod">
          <ac:chgData name="Vegard Gavel-Solberg" userId="c118a8d9-6b6b-4b90-86aa-a36ef1a92a51" providerId="ADAL" clId="{C52A4A44-E72B-4600-9310-FB58361A340D}" dt="2024-03-06T09:48:51.629" v="134" actId="20577"/>
          <ac:spMkLst>
            <pc:docMk/>
            <pc:sldMk cId="3627609322" sldId="263"/>
            <ac:spMk id="2" creationId="{722CEA5D-33EB-A876-0E23-1BFD7ABF9E94}"/>
          </ac:spMkLst>
        </pc:spChg>
      </pc:sldChg>
      <pc:sldChg chg="modSp add mod">
        <pc:chgData name="Vegard Gavel-Solberg" userId="c118a8d9-6b6b-4b90-86aa-a36ef1a92a51" providerId="ADAL" clId="{C52A4A44-E72B-4600-9310-FB58361A340D}" dt="2024-03-06T09:48:54.243" v="136" actId="20577"/>
        <pc:sldMkLst>
          <pc:docMk/>
          <pc:sldMk cId="1574020020" sldId="264"/>
        </pc:sldMkLst>
        <pc:spChg chg="mod">
          <ac:chgData name="Vegard Gavel-Solberg" userId="c118a8d9-6b6b-4b90-86aa-a36ef1a92a51" providerId="ADAL" clId="{C52A4A44-E72B-4600-9310-FB58361A340D}" dt="2024-03-06T09:48:54.243" v="136" actId="20577"/>
          <ac:spMkLst>
            <pc:docMk/>
            <pc:sldMk cId="1574020020" sldId="264"/>
            <ac:spMk id="2" creationId="{722CEA5D-33EB-A876-0E23-1BFD7ABF9E94}"/>
          </ac:spMkLst>
        </pc:spChg>
      </pc:sldChg>
      <pc:sldChg chg="modSp add mod">
        <pc:chgData name="Vegard Gavel-Solberg" userId="c118a8d9-6b6b-4b90-86aa-a36ef1a92a51" providerId="ADAL" clId="{C52A4A44-E72B-4600-9310-FB58361A340D}" dt="2024-03-06T09:48:56.950" v="138" actId="20577"/>
        <pc:sldMkLst>
          <pc:docMk/>
          <pc:sldMk cId="711891381" sldId="265"/>
        </pc:sldMkLst>
        <pc:spChg chg="mod">
          <ac:chgData name="Vegard Gavel-Solberg" userId="c118a8d9-6b6b-4b90-86aa-a36ef1a92a51" providerId="ADAL" clId="{C52A4A44-E72B-4600-9310-FB58361A340D}" dt="2024-03-06T09:48:56.950" v="138" actId="20577"/>
          <ac:spMkLst>
            <pc:docMk/>
            <pc:sldMk cId="711891381" sldId="265"/>
            <ac:spMk id="2" creationId="{722CEA5D-33EB-A876-0E23-1BFD7ABF9E94}"/>
          </ac:spMkLst>
        </pc:spChg>
      </pc:sldChg>
      <pc:sldChg chg="modSp new mod">
        <pc:chgData name="Vegard Gavel-Solberg" userId="c118a8d9-6b6b-4b90-86aa-a36ef1a92a51" providerId="ADAL" clId="{C52A4A44-E72B-4600-9310-FB58361A340D}" dt="2024-03-06T09:53:35.089" v="471"/>
        <pc:sldMkLst>
          <pc:docMk/>
          <pc:sldMk cId="2077155452" sldId="266"/>
        </pc:sldMkLst>
        <pc:spChg chg="mod">
          <ac:chgData name="Vegard Gavel-Solberg" userId="c118a8d9-6b6b-4b90-86aa-a36ef1a92a51" providerId="ADAL" clId="{C52A4A44-E72B-4600-9310-FB58361A340D}" dt="2024-03-06T09:49:08.533" v="154" actId="20577"/>
          <ac:spMkLst>
            <pc:docMk/>
            <pc:sldMk cId="2077155452" sldId="266"/>
            <ac:spMk id="2" creationId="{0EC11721-BF5A-CC0F-EC1D-D6C46091E2B3}"/>
          </ac:spMkLst>
        </pc:spChg>
        <pc:spChg chg="mod">
          <ac:chgData name="Vegard Gavel-Solberg" userId="c118a8d9-6b6b-4b90-86aa-a36ef1a92a51" providerId="ADAL" clId="{C52A4A44-E72B-4600-9310-FB58361A340D}" dt="2024-03-06T09:53:35.089" v="471"/>
          <ac:spMkLst>
            <pc:docMk/>
            <pc:sldMk cId="2077155452" sldId="266"/>
            <ac:spMk id="3" creationId="{317A67B4-61BB-0CBB-FB59-6AC36815A0A3}"/>
          </ac:spMkLst>
        </pc:spChg>
      </pc:sldChg>
      <pc:sldChg chg="modSp add mod">
        <pc:chgData name="Vegard Gavel-Solberg" userId="c118a8d9-6b6b-4b90-86aa-a36ef1a92a51" providerId="ADAL" clId="{C52A4A44-E72B-4600-9310-FB58361A340D}" dt="2024-03-06T10:09:21.899" v="506" actId="20577"/>
        <pc:sldMkLst>
          <pc:docMk/>
          <pc:sldMk cId="4061212819" sldId="267"/>
        </pc:sldMkLst>
        <pc:spChg chg="mod">
          <ac:chgData name="Vegard Gavel-Solberg" userId="c118a8d9-6b6b-4b90-86aa-a36ef1a92a51" providerId="ADAL" clId="{C52A4A44-E72B-4600-9310-FB58361A340D}" dt="2024-03-06T09:49:38.225" v="189" actId="20577"/>
          <ac:spMkLst>
            <pc:docMk/>
            <pc:sldMk cId="4061212819" sldId="267"/>
            <ac:spMk id="2" creationId="{0EC11721-BF5A-CC0F-EC1D-D6C46091E2B3}"/>
          </ac:spMkLst>
        </pc:spChg>
        <pc:spChg chg="mod">
          <ac:chgData name="Vegard Gavel-Solberg" userId="c118a8d9-6b6b-4b90-86aa-a36ef1a92a51" providerId="ADAL" clId="{C52A4A44-E72B-4600-9310-FB58361A340D}" dt="2024-03-06T10:09:21.899" v="506" actId="20577"/>
          <ac:spMkLst>
            <pc:docMk/>
            <pc:sldMk cId="4061212819" sldId="267"/>
            <ac:spMk id="3" creationId="{317A67B4-61BB-0CBB-FB59-6AC36815A0A3}"/>
          </ac:spMkLst>
        </pc:spChg>
      </pc:sldChg>
      <pc:sldChg chg="modSp add mod">
        <pc:chgData name="Vegard Gavel-Solberg" userId="c118a8d9-6b6b-4b90-86aa-a36ef1a92a51" providerId="ADAL" clId="{C52A4A44-E72B-4600-9310-FB58361A340D}" dt="2024-03-06T09:49:51.016" v="208" actId="20577"/>
        <pc:sldMkLst>
          <pc:docMk/>
          <pc:sldMk cId="962166827" sldId="268"/>
        </pc:sldMkLst>
        <pc:spChg chg="mod">
          <ac:chgData name="Vegard Gavel-Solberg" userId="c118a8d9-6b6b-4b90-86aa-a36ef1a92a51" providerId="ADAL" clId="{C52A4A44-E72B-4600-9310-FB58361A340D}" dt="2024-03-06T09:49:51.016" v="208" actId="20577"/>
          <ac:spMkLst>
            <pc:docMk/>
            <pc:sldMk cId="962166827" sldId="268"/>
            <ac:spMk id="2" creationId="{0EC11721-BF5A-CC0F-EC1D-D6C46091E2B3}"/>
          </ac:spMkLst>
        </pc:spChg>
      </pc:sldChg>
      <pc:sldChg chg="modSp add mod">
        <pc:chgData name="Vegard Gavel-Solberg" userId="c118a8d9-6b6b-4b90-86aa-a36ef1a92a51" providerId="ADAL" clId="{C52A4A44-E72B-4600-9310-FB58361A340D}" dt="2024-03-06T09:50:05.364" v="231" actId="20577"/>
        <pc:sldMkLst>
          <pc:docMk/>
          <pc:sldMk cId="3722357292" sldId="269"/>
        </pc:sldMkLst>
        <pc:spChg chg="mod">
          <ac:chgData name="Vegard Gavel-Solberg" userId="c118a8d9-6b6b-4b90-86aa-a36ef1a92a51" providerId="ADAL" clId="{C52A4A44-E72B-4600-9310-FB58361A340D}" dt="2024-03-06T09:50:05.364" v="231" actId="20577"/>
          <ac:spMkLst>
            <pc:docMk/>
            <pc:sldMk cId="3722357292" sldId="269"/>
            <ac:spMk id="2" creationId="{0EC11721-BF5A-CC0F-EC1D-D6C46091E2B3}"/>
          </ac:spMkLst>
        </pc:spChg>
      </pc:sldChg>
      <pc:sldChg chg="add del">
        <pc:chgData name="Vegard Gavel-Solberg" userId="c118a8d9-6b6b-4b90-86aa-a36ef1a92a51" providerId="ADAL" clId="{C52A4A44-E72B-4600-9310-FB58361A340D}" dt="2024-03-06T09:49:53.701" v="209" actId="47"/>
        <pc:sldMkLst>
          <pc:docMk/>
          <pc:sldMk cId="4039782820" sldId="269"/>
        </pc:sldMkLst>
      </pc:sldChg>
      <pc:sldChg chg="modSp add mod">
        <pc:chgData name="Vegard Gavel-Solberg" userId="c118a8d9-6b6b-4b90-86aa-a36ef1a92a51" providerId="ADAL" clId="{C52A4A44-E72B-4600-9310-FB58361A340D}" dt="2024-03-06T09:50:15.630" v="261" actId="20577"/>
        <pc:sldMkLst>
          <pc:docMk/>
          <pc:sldMk cId="704018531" sldId="270"/>
        </pc:sldMkLst>
        <pc:spChg chg="mod">
          <ac:chgData name="Vegard Gavel-Solberg" userId="c118a8d9-6b6b-4b90-86aa-a36ef1a92a51" providerId="ADAL" clId="{C52A4A44-E72B-4600-9310-FB58361A340D}" dt="2024-03-06T09:50:15.630" v="261" actId="20577"/>
          <ac:spMkLst>
            <pc:docMk/>
            <pc:sldMk cId="704018531" sldId="270"/>
            <ac:spMk id="2" creationId="{0EC11721-BF5A-CC0F-EC1D-D6C46091E2B3}"/>
          </ac:spMkLst>
        </pc:spChg>
      </pc:sldChg>
      <pc:sldChg chg="addSp delSp modSp add mod">
        <pc:chgData name="Vegard Gavel-Solberg" userId="c118a8d9-6b6b-4b90-86aa-a36ef1a92a51" providerId="ADAL" clId="{C52A4A44-E72B-4600-9310-FB58361A340D}" dt="2024-03-06T09:53:43.356" v="475"/>
        <pc:sldMkLst>
          <pc:docMk/>
          <pc:sldMk cId="2028296516" sldId="271"/>
        </pc:sldMkLst>
        <pc:spChg chg="mod">
          <ac:chgData name="Vegard Gavel-Solberg" userId="c118a8d9-6b6b-4b90-86aa-a36ef1a92a51" providerId="ADAL" clId="{C52A4A44-E72B-4600-9310-FB58361A340D}" dt="2024-03-06T09:50:20.966" v="274" actId="20577"/>
          <ac:spMkLst>
            <pc:docMk/>
            <pc:sldMk cId="2028296516" sldId="271"/>
            <ac:spMk id="2" creationId="{0EC11721-BF5A-CC0F-EC1D-D6C46091E2B3}"/>
          </ac:spMkLst>
        </pc:spChg>
        <pc:spChg chg="add del mod">
          <ac:chgData name="Vegard Gavel-Solberg" userId="c118a8d9-6b6b-4b90-86aa-a36ef1a92a51" providerId="ADAL" clId="{C52A4A44-E72B-4600-9310-FB58361A340D}" dt="2024-03-06T09:53:43.356" v="475"/>
          <ac:spMkLst>
            <pc:docMk/>
            <pc:sldMk cId="2028296516" sldId="271"/>
            <ac:spMk id="3" creationId="{317A67B4-61BB-0CBB-FB59-6AC36815A0A3}"/>
          </ac:spMkLst>
        </pc:spChg>
        <pc:graphicFrameChg chg="add mod">
          <ac:chgData name="Vegard Gavel-Solberg" userId="c118a8d9-6b6b-4b90-86aa-a36ef1a92a51" providerId="ADAL" clId="{C52A4A44-E72B-4600-9310-FB58361A340D}" dt="2024-03-06T09:53:41.705" v="473"/>
          <ac:graphicFrameMkLst>
            <pc:docMk/>
            <pc:sldMk cId="2028296516" sldId="271"/>
            <ac:graphicFrameMk id="4" creationId="{3B71B6E4-A9C0-2D80-99D5-FA1C783D7B78}"/>
          </ac:graphicFrameMkLst>
        </pc:graphicFrameChg>
      </pc:sldChg>
    </pc:docChg>
  </pc:docChgLst>
  <pc:docChgLst>
    <pc:chgData name="Simon Sòlbjørg" userId="S::sso_aaj.no#ext#@norconsult365.onmicrosoft.com::d6c1aa89-379f-420a-866f-82ef6c4d37ec" providerId="AD" clId="Web-{E3F6E0EA-A666-F01B-E094-0A69F8A57CC4}"/>
    <pc:docChg chg="modSld sldOrd">
      <pc:chgData name="Simon Sòlbjørg" userId="S::sso_aaj.no#ext#@norconsult365.onmicrosoft.com::d6c1aa89-379f-420a-866f-82ef6c4d37ec" providerId="AD" clId="Web-{E3F6E0EA-A666-F01B-E094-0A69F8A57CC4}" dt="2024-04-05T11:57:44.718" v="45" actId="1076"/>
      <pc:docMkLst>
        <pc:docMk/>
      </pc:docMkLst>
      <pc:sldChg chg="ord">
        <pc:chgData name="Simon Sòlbjørg" userId="S::sso_aaj.no#ext#@norconsult365.onmicrosoft.com::d6c1aa89-379f-420a-866f-82ef6c4d37ec" providerId="AD" clId="Web-{E3F6E0EA-A666-F01B-E094-0A69F8A57CC4}" dt="2024-04-05T10:23:43.734" v="0"/>
        <pc:sldMkLst>
          <pc:docMk/>
          <pc:sldMk cId="3970572797" sldId="262"/>
        </pc:sldMkLst>
      </pc:sldChg>
      <pc:sldChg chg="addSp delSp modSp">
        <pc:chgData name="Simon Sòlbjørg" userId="S::sso_aaj.no#ext#@norconsult365.onmicrosoft.com::d6c1aa89-379f-420a-866f-82ef6c4d37ec" providerId="AD" clId="Web-{E3F6E0EA-A666-F01B-E094-0A69F8A57CC4}" dt="2024-04-05T11:55:21.295" v="27" actId="1076"/>
        <pc:sldMkLst>
          <pc:docMk/>
          <pc:sldMk cId="3627609322" sldId="263"/>
        </pc:sldMkLst>
        <pc:spChg chg="add del mod">
          <ac:chgData name="Simon Sòlbjørg" userId="S::sso_aaj.no#ext#@norconsult365.onmicrosoft.com::d6c1aa89-379f-420a-866f-82ef6c4d37ec" providerId="AD" clId="Web-{E3F6E0EA-A666-F01B-E094-0A69F8A57CC4}" dt="2024-04-05T11:55:16.904" v="26"/>
          <ac:spMkLst>
            <pc:docMk/>
            <pc:sldMk cId="3627609322" sldId="263"/>
            <ac:spMk id="3" creationId="{2FE29C48-9D57-DFA4-F314-2DE17F0CF4FB}"/>
          </ac:spMkLst>
        </pc:spChg>
        <pc:picChg chg="del">
          <ac:chgData name="Simon Sòlbjørg" userId="S::sso_aaj.no#ext#@norconsult365.onmicrosoft.com::d6c1aa89-379f-420a-866f-82ef6c4d37ec" providerId="AD" clId="Web-{E3F6E0EA-A666-F01B-E094-0A69F8A57CC4}" dt="2024-04-05T11:55:15.685" v="25"/>
          <ac:picMkLst>
            <pc:docMk/>
            <pc:sldMk cId="3627609322" sldId="263"/>
            <ac:picMk id="4" creationId="{67D5C27A-9588-3827-8B5F-1551C51D1137}"/>
          </ac:picMkLst>
        </pc:picChg>
        <pc:picChg chg="add mod ord">
          <ac:chgData name="Simon Sòlbjørg" userId="S::sso_aaj.no#ext#@norconsult365.onmicrosoft.com::d6c1aa89-379f-420a-866f-82ef6c4d37ec" providerId="AD" clId="Web-{E3F6E0EA-A666-F01B-E094-0A69F8A57CC4}" dt="2024-04-05T11:55:21.295" v="27" actId="1076"/>
          <ac:picMkLst>
            <pc:docMk/>
            <pc:sldMk cId="3627609322" sldId="263"/>
            <ac:picMk id="5" creationId="{10948BD7-32AC-827E-BA02-565ADEC2430B}"/>
          </ac:picMkLst>
        </pc:picChg>
      </pc:sldChg>
      <pc:sldChg chg="addSp delSp modSp">
        <pc:chgData name="Simon Sòlbjørg" userId="S::sso_aaj.no#ext#@norconsult365.onmicrosoft.com::d6c1aa89-379f-420a-866f-82ef6c4d37ec" providerId="AD" clId="Web-{E3F6E0EA-A666-F01B-E094-0A69F8A57CC4}" dt="2024-04-05T11:52:19.715" v="20" actId="1076"/>
        <pc:sldMkLst>
          <pc:docMk/>
          <pc:sldMk cId="2390012787" sldId="702"/>
        </pc:sldMkLst>
        <pc:picChg chg="add del mod">
          <ac:chgData name="Simon Sòlbjørg" userId="S::sso_aaj.no#ext#@norconsult365.onmicrosoft.com::d6c1aa89-379f-420a-866f-82ef6c4d37ec" providerId="AD" clId="Web-{E3F6E0EA-A666-F01B-E094-0A69F8A57CC4}" dt="2024-04-05T11:52:08.715" v="15"/>
          <ac:picMkLst>
            <pc:docMk/>
            <pc:sldMk cId="2390012787" sldId="702"/>
            <ac:picMk id="3" creationId="{86CF07F0-C31B-BF4E-4B45-A7BDD83FB769}"/>
          </ac:picMkLst>
        </pc:picChg>
        <pc:picChg chg="del">
          <ac:chgData name="Simon Sòlbjørg" userId="S::sso_aaj.no#ext#@norconsult365.onmicrosoft.com::d6c1aa89-379f-420a-866f-82ef6c4d37ec" providerId="AD" clId="Web-{E3F6E0EA-A666-F01B-E094-0A69F8A57CC4}" dt="2024-04-05T11:47:20.852" v="10"/>
          <ac:picMkLst>
            <pc:docMk/>
            <pc:sldMk cId="2390012787" sldId="702"/>
            <ac:picMk id="7" creationId="{BE6187C2-B706-3BAB-A41D-17A9312331C5}"/>
          </ac:picMkLst>
        </pc:picChg>
        <pc:picChg chg="add mod">
          <ac:chgData name="Simon Sòlbjørg" userId="S::sso_aaj.no#ext#@norconsult365.onmicrosoft.com::d6c1aa89-379f-420a-866f-82ef6c4d37ec" providerId="AD" clId="Web-{E3F6E0EA-A666-F01B-E094-0A69F8A57CC4}" dt="2024-04-05T11:52:19.715" v="20" actId="1076"/>
          <ac:picMkLst>
            <pc:docMk/>
            <pc:sldMk cId="2390012787" sldId="702"/>
            <ac:picMk id="9" creationId="{7A7524D2-85DA-171C-96F0-B4F639297C58}"/>
          </ac:picMkLst>
        </pc:picChg>
      </pc:sldChg>
      <pc:sldChg chg="addSp delSp modSp">
        <pc:chgData name="Simon Sòlbjørg" userId="S::sso_aaj.no#ext#@norconsult365.onmicrosoft.com::d6c1aa89-379f-420a-866f-82ef6c4d37ec" providerId="AD" clId="Web-{E3F6E0EA-A666-F01B-E094-0A69F8A57CC4}" dt="2024-04-05T11:54:25.091" v="24" actId="1076"/>
        <pc:sldMkLst>
          <pc:docMk/>
          <pc:sldMk cId="2938263105" sldId="705"/>
        </pc:sldMkLst>
        <pc:picChg chg="add del mod">
          <ac:chgData name="Simon Sòlbjørg" userId="S::sso_aaj.no#ext#@norconsult365.onmicrosoft.com::d6c1aa89-379f-420a-866f-82ef6c4d37ec" providerId="AD" clId="Web-{E3F6E0EA-A666-F01B-E094-0A69F8A57CC4}" dt="2024-04-05T11:39:25.956" v="5"/>
          <ac:picMkLst>
            <pc:docMk/>
            <pc:sldMk cId="2938263105" sldId="705"/>
            <ac:picMk id="2" creationId="{EAA9A075-5C92-9B6C-1911-643E78AF68FD}"/>
          </ac:picMkLst>
        </pc:picChg>
        <pc:picChg chg="del">
          <ac:chgData name="Simon Sòlbjørg" userId="S::sso_aaj.no#ext#@norconsult365.onmicrosoft.com::d6c1aa89-379f-420a-866f-82ef6c4d37ec" providerId="AD" clId="Web-{E3F6E0EA-A666-F01B-E094-0A69F8A57CC4}" dt="2024-04-05T11:37:32.830" v="1"/>
          <ac:picMkLst>
            <pc:docMk/>
            <pc:sldMk cId="2938263105" sldId="705"/>
            <ac:picMk id="5" creationId="{18FFDB74-B62C-8BAB-93D8-B5C90E3DCE8E}"/>
          </ac:picMkLst>
        </pc:picChg>
        <pc:picChg chg="add del mod">
          <ac:chgData name="Simon Sòlbjørg" userId="S::sso_aaj.no#ext#@norconsult365.onmicrosoft.com::d6c1aa89-379f-420a-866f-82ef6c4d37ec" providerId="AD" clId="Web-{E3F6E0EA-A666-F01B-E094-0A69F8A57CC4}" dt="2024-04-05T11:52:25.590" v="21"/>
          <ac:picMkLst>
            <pc:docMk/>
            <pc:sldMk cId="2938263105" sldId="705"/>
            <ac:picMk id="6" creationId="{E4762539-0094-F7E8-268C-20F53B8EE295}"/>
          </ac:picMkLst>
        </pc:picChg>
        <pc:picChg chg="add mod">
          <ac:chgData name="Simon Sòlbjørg" userId="S::sso_aaj.no#ext#@norconsult365.onmicrosoft.com::d6c1aa89-379f-420a-866f-82ef6c4d37ec" providerId="AD" clId="Web-{E3F6E0EA-A666-F01B-E094-0A69F8A57CC4}" dt="2024-04-05T11:54:25.091" v="24" actId="1076"/>
          <ac:picMkLst>
            <pc:docMk/>
            <pc:sldMk cId="2938263105" sldId="705"/>
            <ac:picMk id="7" creationId="{135C4E16-1441-B1D2-6710-DF528A30ACA0}"/>
          </ac:picMkLst>
        </pc:picChg>
      </pc:sldChg>
      <pc:sldChg chg="addSp delSp modSp">
        <pc:chgData name="Simon Sòlbjørg" userId="S::sso_aaj.no#ext#@norconsult365.onmicrosoft.com::d6c1aa89-379f-420a-866f-82ef6c4d37ec" providerId="AD" clId="Web-{E3F6E0EA-A666-F01B-E094-0A69F8A57CC4}" dt="2024-04-05T11:56:52.718" v="38" actId="1076"/>
        <pc:sldMkLst>
          <pc:docMk/>
          <pc:sldMk cId="2877086882" sldId="706"/>
        </pc:sldMkLst>
        <pc:picChg chg="add del mod">
          <ac:chgData name="Simon Sòlbjørg" userId="S::sso_aaj.no#ext#@norconsult365.onmicrosoft.com::d6c1aa89-379f-420a-866f-82ef6c4d37ec" providerId="AD" clId="Web-{E3F6E0EA-A666-F01B-E094-0A69F8A57CC4}" dt="2024-04-05T11:56:25.811" v="33"/>
          <ac:picMkLst>
            <pc:docMk/>
            <pc:sldMk cId="2877086882" sldId="706"/>
            <ac:picMk id="2" creationId="{2FA55F01-8B40-74AC-D191-BBBBD9638269}"/>
          </ac:picMkLst>
        </pc:picChg>
        <pc:picChg chg="add mod">
          <ac:chgData name="Simon Sòlbjørg" userId="S::sso_aaj.no#ext#@norconsult365.onmicrosoft.com::d6c1aa89-379f-420a-866f-82ef6c4d37ec" providerId="AD" clId="Web-{E3F6E0EA-A666-F01B-E094-0A69F8A57CC4}" dt="2024-04-05T11:56:52.718" v="38" actId="1076"/>
          <ac:picMkLst>
            <pc:docMk/>
            <pc:sldMk cId="2877086882" sldId="706"/>
            <ac:picMk id="3" creationId="{96113888-B465-4618-C75D-2FDB33EB1C83}"/>
          </ac:picMkLst>
        </pc:picChg>
        <pc:picChg chg="del">
          <ac:chgData name="Simon Sòlbjørg" userId="S::sso_aaj.no#ext#@norconsult365.onmicrosoft.com::d6c1aa89-379f-420a-866f-82ef6c4d37ec" providerId="AD" clId="Web-{E3F6E0EA-A666-F01B-E094-0A69F8A57CC4}" dt="2024-04-05T11:55:36.045" v="28"/>
          <ac:picMkLst>
            <pc:docMk/>
            <pc:sldMk cId="2877086882" sldId="706"/>
            <ac:picMk id="5" creationId="{57CC4801-E07A-03BC-EBCD-4DF2C6E7EE11}"/>
          </ac:picMkLst>
        </pc:picChg>
      </pc:sldChg>
      <pc:sldChg chg="addSp delSp modSp">
        <pc:chgData name="Simon Sòlbjørg" userId="S::sso_aaj.no#ext#@norconsult365.onmicrosoft.com::d6c1aa89-379f-420a-866f-82ef6c4d37ec" providerId="AD" clId="Web-{E3F6E0EA-A666-F01B-E094-0A69F8A57CC4}" dt="2024-04-05T11:57:44.718" v="45" actId="1076"/>
        <pc:sldMkLst>
          <pc:docMk/>
          <pc:sldMk cId="2727056342" sldId="712"/>
        </pc:sldMkLst>
        <pc:picChg chg="add del mod">
          <ac:chgData name="Simon Sòlbjørg" userId="S::sso_aaj.no#ext#@norconsult365.onmicrosoft.com::d6c1aa89-379f-420a-866f-82ef6c4d37ec" providerId="AD" clId="Web-{E3F6E0EA-A666-F01B-E094-0A69F8A57CC4}" dt="2024-04-05T11:57:44.718" v="45" actId="1076"/>
          <ac:picMkLst>
            <pc:docMk/>
            <pc:sldMk cId="2727056342" sldId="712"/>
            <ac:picMk id="2" creationId="{CCFA31B1-10A2-390D-7519-1BE0566CD1B0}"/>
          </ac:picMkLst>
        </pc:picChg>
        <pc:picChg chg="del">
          <ac:chgData name="Simon Sòlbjørg" userId="S::sso_aaj.no#ext#@norconsult365.onmicrosoft.com::d6c1aa89-379f-420a-866f-82ef6c4d37ec" providerId="AD" clId="Web-{E3F6E0EA-A666-F01B-E094-0A69F8A57CC4}" dt="2024-04-05T11:56:58.077" v="39"/>
          <ac:picMkLst>
            <pc:docMk/>
            <pc:sldMk cId="2727056342" sldId="712"/>
            <ac:picMk id="4" creationId="{3AD830B0-07DA-29D4-BB47-ACB676ECAE7D}"/>
          </ac:picMkLst>
        </pc:picChg>
      </pc:sldChg>
    </pc:docChg>
  </pc:docChgLst>
  <pc:docChgLst>
    <pc:chgData name="Mikalsen, Christoffer Nergaard" userId="64607eff-8cee-4499-b972-c813c5cf4e24" providerId="ADAL" clId="{553E4DEA-E416-45AA-B520-AA6C4C860740}"/>
    <pc:docChg chg="undo redo custSel addSld delSld modSld sldOrd modSection">
      <pc:chgData name="Mikalsen, Christoffer Nergaard" userId="64607eff-8cee-4499-b972-c813c5cf4e24" providerId="ADAL" clId="{553E4DEA-E416-45AA-B520-AA6C4C860740}" dt="2024-04-23T16:01:02.451" v="7892" actId="478"/>
      <pc:docMkLst>
        <pc:docMk/>
      </pc:docMkLst>
      <pc:sldChg chg="addSp modSp mod modNotesTx">
        <pc:chgData name="Mikalsen, Christoffer Nergaard" userId="64607eff-8cee-4499-b972-c813c5cf4e24" providerId="ADAL" clId="{553E4DEA-E416-45AA-B520-AA6C4C860740}" dt="2024-04-16T11:07:24.850" v="4485" actId="20577"/>
        <pc:sldMkLst>
          <pc:docMk/>
          <pc:sldMk cId="4112240675" sldId="259"/>
        </pc:sldMkLst>
        <pc:spChg chg="mod">
          <ac:chgData name="Mikalsen, Christoffer Nergaard" userId="64607eff-8cee-4499-b972-c813c5cf4e24" providerId="ADAL" clId="{553E4DEA-E416-45AA-B520-AA6C4C860740}" dt="2024-04-16T10:55:24.261" v="2093" actId="6549"/>
          <ac:spMkLst>
            <pc:docMk/>
            <pc:sldMk cId="4112240675" sldId="259"/>
            <ac:spMk id="3" creationId="{DE6FEDBA-FA64-7BDA-7756-37446C6966C7}"/>
          </ac:spMkLst>
        </pc:spChg>
        <pc:picChg chg="add mod modCrop">
          <ac:chgData name="Mikalsen, Christoffer Nergaard" userId="64607eff-8cee-4499-b972-c813c5cf4e24" providerId="ADAL" clId="{553E4DEA-E416-45AA-B520-AA6C4C860740}" dt="2024-04-16T10:55:26.640" v="2094" actId="1076"/>
          <ac:picMkLst>
            <pc:docMk/>
            <pc:sldMk cId="4112240675" sldId="259"/>
            <ac:picMk id="5" creationId="{14E24CE6-E2B1-246C-9778-D9EF562956B7}"/>
          </ac:picMkLst>
        </pc:picChg>
      </pc:sldChg>
      <pc:sldChg chg="addSp delSp modSp mod modNotesTx">
        <pc:chgData name="Mikalsen, Christoffer Nergaard" userId="64607eff-8cee-4499-b972-c813c5cf4e24" providerId="ADAL" clId="{553E4DEA-E416-45AA-B520-AA6C4C860740}" dt="2024-04-22T15:25:20.969" v="7886" actId="122"/>
        <pc:sldMkLst>
          <pc:docMk/>
          <pc:sldMk cId="704018531" sldId="270"/>
        </pc:sldMkLst>
        <pc:spChg chg="add del">
          <ac:chgData name="Mikalsen, Christoffer Nergaard" userId="64607eff-8cee-4499-b972-c813c5cf4e24" providerId="ADAL" clId="{553E4DEA-E416-45AA-B520-AA6C4C860740}" dt="2024-04-16T11:31:53.840" v="6212" actId="22"/>
          <ac:spMkLst>
            <pc:docMk/>
            <pc:sldMk cId="704018531" sldId="270"/>
            <ac:spMk id="3" creationId="{317A67B4-61BB-0CBB-FB59-6AC36815A0A3}"/>
          </ac:spMkLst>
        </pc:spChg>
        <pc:spChg chg="add del mod">
          <ac:chgData name="Mikalsen, Christoffer Nergaard" userId="64607eff-8cee-4499-b972-c813c5cf4e24" providerId="ADAL" clId="{553E4DEA-E416-45AA-B520-AA6C4C860740}" dt="2024-04-22T15:22:07.817" v="7808" actId="478"/>
          <ac:spMkLst>
            <pc:docMk/>
            <pc:sldMk cId="704018531" sldId="270"/>
            <ac:spMk id="3" creationId="{3D448B20-F3B1-F5B8-D2B2-3869EA6D1626}"/>
          </ac:spMkLst>
        </pc:spChg>
        <pc:spChg chg="add del mod">
          <ac:chgData name="Mikalsen, Christoffer Nergaard" userId="64607eff-8cee-4499-b972-c813c5cf4e24" providerId="ADAL" clId="{553E4DEA-E416-45AA-B520-AA6C4C860740}" dt="2024-04-22T15:22:10.271" v="7809" actId="478"/>
          <ac:spMkLst>
            <pc:docMk/>
            <pc:sldMk cId="704018531" sldId="270"/>
            <ac:spMk id="4" creationId="{7FBBBD17-35BE-8F07-D766-DB01CEDA0256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4" creationId="{D80D7B3B-975F-8B87-14B4-B32147418AA9}"/>
          </ac:spMkLst>
        </pc:spChg>
        <pc:spChg chg="add del mod">
          <ac:chgData name="Mikalsen, Christoffer Nergaard" userId="64607eff-8cee-4499-b972-c813c5cf4e24" providerId="ADAL" clId="{553E4DEA-E416-45AA-B520-AA6C4C860740}" dt="2024-04-22T15:22:10.805" v="7810" actId="478"/>
          <ac:spMkLst>
            <pc:docMk/>
            <pc:sldMk cId="704018531" sldId="270"/>
            <ac:spMk id="5" creationId="{18137B7E-B59B-4075-DB0E-9C0D502A3E64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5" creationId="{76D1479B-E512-0330-BBBA-EF1632C22956}"/>
          </ac:spMkLst>
        </pc:spChg>
        <pc:spChg chg="add del mod">
          <ac:chgData name="Mikalsen, Christoffer Nergaard" userId="64607eff-8cee-4499-b972-c813c5cf4e24" providerId="ADAL" clId="{553E4DEA-E416-45AA-B520-AA6C4C860740}" dt="2024-04-22T15:22:11.787" v="7811" actId="478"/>
          <ac:spMkLst>
            <pc:docMk/>
            <pc:sldMk cId="704018531" sldId="270"/>
            <ac:spMk id="6" creationId="{7E6E815E-4F95-BFAE-BDE1-218827F83FB2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6" creationId="{F4898360-B035-E512-9061-071FAAA68302}"/>
          </ac:spMkLst>
        </pc:spChg>
        <pc:spChg chg="add mod">
          <ac:chgData name="Mikalsen, Christoffer Nergaard" userId="64607eff-8cee-4499-b972-c813c5cf4e24" providerId="ADAL" clId="{553E4DEA-E416-45AA-B520-AA6C4C860740}" dt="2024-04-22T15:25:20.969" v="7886" actId="122"/>
          <ac:spMkLst>
            <pc:docMk/>
            <pc:sldMk cId="704018531" sldId="270"/>
            <ac:spMk id="7" creationId="{C8EBB29E-65EC-BBBF-DDC1-C63621EB279C}"/>
          </ac:spMkLst>
        </pc:spChg>
        <pc:spChg chg="add del mod">
          <ac:chgData name="Mikalsen, Christoffer Nergaard" userId="64607eff-8cee-4499-b972-c813c5cf4e24" providerId="ADAL" clId="{553E4DEA-E416-45AA-B520-AA6C4C860740}" dt="2024-03-20T09:23:30.352" v="1431" actId="478"/>
          <ac:spMkLst>
            <pc:docMk/>
            <pc:sldMk cId="704018531" sldId="270"/>
            <ac:spMk id="7" creationId="{D0C2D0A3-7CB1-F798-09A6-0EB737A60213}"/>
          </ac:spMkLst>
        </pc:spChg>
        <pc:spChg chg="add del mod">
          <ac:chgData name="Mikalsen, Christoffer Nergaard" userId="64607eff-8cee-4499-b972-c813c5cf4e24" providerId="ADAL" clId="{553E4DEA-E416-45AA-B520-AA6C4C860740}" dt="2024-03-20T09:23:30.352" v="1431" actId="478"/>
          <ac:spMkLst>
            <pc:docMk/>
            <pc:sldMk cId="704018531" sldId="270"/>
            <ac:spMk id="8" creationId="{E62AAD6B-5296-A2D0-EAAF-659F174A213E}"/>
          </ac:spMkLst>
        </pc:spChg>
        <pc:spChg chg="add mod">
          <ac:chgData name="Mikalsen, Christoffer Nergaard" userId="64607eff-8cee-4499-b972-c813c5cf4e24" providerId="ADAL" clId="{553E4DEA-E416-45AA-B520-AA6C4C860740}" dt="2024-04-22T15:25:20.969" v="7886" actId="122"/>
          <ac:spMkLst>
            <pc:docMk/>
            <pc:sldMk cId="704018531" sldId="270"/>
            <ac:spMk id="8" creationId="{F6B00F6F-2F10-E5FB-FC5C-20DFE6D42DD0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9" creationId="{2C1CA446-27A7-641C-60CC-1D12DFC543EB}"/>
          </ac:spMkLst>
        </pc:spChg>
        <pc:spChg chg="add mod">
          <ac:chgData name="Mikalsen, Christoffer Nergaard" userId="64607eff-8cee-4499-b972-c813c5cf4e24" providerId="ADAL" clId="{553E4DEA-E416-45AA-B520-AA6C4C860740}" dt="2024-04-22T15:25:20.969" v="7886" actId="122"/>
          <ac:spMkLst>
            <pc:docMk/>
            <pc:sldMk cId="704018531" sldId="270"/>
            <ac:spMk id="9" creationId="{41EBC026-BD3A-002A-C613-EE265E250985}"/>
          </ac:spMkLst>
        </pc:spChg>
        <pc:spChg chg="add del mod">
          <ac:chgData name="Mikalsen, Christoffer Nergaard" userId="64607eff-8cee-4499-b972-c813c5cf4e24" providerId="ADAL" clId="{553E4DEA-E416-45AA-B520-AA6C4C860740}" dt="2024-04-22T15:22:31.146" v="7818" actId="478"/>
          <ac:spMkLst>
            <pc:docMk/>
            <pc:sldMk cId="704018531" sldId="270"/>
            <ac:spMk id="10" creationId="{0F4BAD9E-B985-2B79-3F91-D5B2C741225A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10" creationId="{BFBDE5BB-572D-E36F-397B-5324B4B30EE7}"/>
          </ac:spMkLst>
        </pc:spChg>
        <pc:spChg chg="add del mod">
          <ac:chgData name="Mikalsen, Christoffer Nergaard" userId="64607eff-8cee-4499-b972-c813c5cf4e24" providerId="ADAL" clId="{553E4DEA-E416-45AA-B520-AA6C4C860740}" dt="2024-03-20T09:22:08.119" v="1425"/>
          <ac:spMkLst>
            <pc:docMk/>
            <pc:sldMk cId="704018531" sldId="270"/>
            <ac:spMk id="11" creationId="{B5A274D7-C9D5-B44D-7537-ADF0530947F3}"/>
          </ac:spMkLst>
        </pc:spChg>
        <pc:spChg chg="add del mod">
          <ac:chgData name="Mikalsen, Christoffer Nergaard" userId="64607eff-8cee-4499-b972-c813c5cf4e24" providerId="ADAL" clId="{553E4DEA-E416-45AA-B520-AA6C4C860740}" dt="2024-04-22T15:22:31.597" v="7819" actId="478"/>
          <ac:spMkLst>
            <pc:docMk/>
            <pc:sldMk cId="704018531" sldId="270"/>
            <ac:spMk id="11" creationId="{BAA4EF44-C1A9-2FB5-040C-B169409D1441}"/>
          </ac:spMkLst>
        </pc:spChg>
        <pc:spChg chg="add del mod">
          <ac:chgData name="Mikalsen, Christoffer Nergaard" userId="64607eff-8cee-4499-b972-c813c5cf4e24" providerId="ADAL" clId="{553E4DEA-E416-45AA-B520-AA6C4C860740}" dt="2024-04-16T11:35:53.253" v="6245" actId="478"/>
          <ac:spMkLst>
            <pc:docMk/>
            <pc:sldMk cId="704018531" sldId="270"/>
            <ac:spMk id="12" creationId="{6169031E-F152-E9F5-0CE5-6CB6A8F9B611}"/>
          </ac:spMkLst>
        </pc:spChg>
        <pc:spChg chg="add del mod">
          <ac:chgData name="Mikalsen, Christoffer Nergaard" userId="64607eff-8cee-4499-b972-c813c5cf4e24" providerId="ADAL" clId="{553E4DEA-E416-45AA-B520-AA6C4C860740}" dt="2024-04-22T15:22:33.165" v="7821" actId="478"/>
          <ac:spMkLst>
            <pc:docMk/>
            <pc:sldMk cId="704018531" sldId="270"/>
            <ac:spMk id="12" creationId="{A8B836EF-4C01-AF26-2D9E-97AAF1F6AAF8}"/>
          </ac:spMkLst>
        </pc:spChg>
        <pc:spChg chg="add mod">
          <ac:chgData name="Mikalsen, Christoffer Nergaard" userId="64607eff-8cee-4499-b972-c813c5cf4e24" providerId="ADAL" clId="{553E4DEA-E416-45AA-B520-AA6C4C860740}" dt="2024-04-22T15:25:20.969" v="7886" actId="122"/>
          <ac:spMkLst>
            <pc:docMk/>
            <pc:sldMk cId="704018531" sldId="270"/>
            <ac:spMk id="14" creationId="{7DD90BD9-A538-6B1E-06B1-0DAAC63D99CF}"/>
          </ac:spMkLst>
        </pc:spChg>
        <pc:spChg chg="add mod">
          <ac:chgData name="Mikalsen, Christoffer Nergaard" userId="64607eff-8cee-4499-b972-c813c5cf4e24" providerId="ADAL" clId="{553E4DEA-E416-45AA-B520-AA6C4C860740}" dt="2024-04-22T15:25:20.969" v="7886" actId="122"/>
          <ac:spMkLst>
            <pc:docMk/>
            <pc:sldMk cId="704018531" sldId="270"/>
            <ac:spMk id="16" creationId="{CD604449-9E0D-24B0-4596-25DD4489BDD4}"/>
          </ac:spMkLst>
        </pc:spChg>
        <pc:spChg chg="add mod">
          <ac:chgData name="Mikalsen, Christoffer Nergaard" userId="64607eff-8cee-4499-b972-c813c5cf4e24" providerId="ADAL" clId="{553E4DEA-E416-45AA-B520-AA6C4C860740}" dt="2024-04-22T15:24:51.477" v="7881" actId="688"/>
          <ac:spMkLst>
            <pc:docMk/>
            <pc:sldMk cId="704018531" sldId="270"/>
            <ac:spMk id="18" creationId="{011946E9-9D6A-ED80-DB11-54CDF71D7AEF}"/>
          </ac:spMkLst>
        </pc:spChg>
        <pc:spChg chg="add del mod">
          <ac:chgData name="Mikalsen, Christoffer Nergaard" userId="64607eff-8cee-4499-b972-c813c5cf4e24" providerId="ADAL" clId="{553E4DEA-E416-45AA-B520-AA6C4C860740}" dt="2024-04-17T06:52:58.363" v="7464" actId="478"/>
          <ac:spMkLst>
            <pc:docMk/>
            <pc:sldMk cId="704018531" sldId="270"/>
            <ac:spMk id="22" creationId="{65AE1EED-47CA-A3E5-66A8-E5041C506A6A}"/>
          </ac:spMkLst>
        </pc:spChg>
        <pc:picChg chg="add del mod">
          <ac:chgData name="Mikalsen, Christoffer Nergaard" userId="64607eff-8cee-4499-b972-c813c5cf4e24" providerId="ADAL" clId="{553E4DEA-E416-45AA-B520-AA6C4C860740}" dt="2024-04-16T11:31:30.838" v="6211" actId="478"/>
          <ac:picMkLst>
            <pc:docMk/>
            <pc:sldMk cId="704018531" sldId="270"/>
            <ac:picMk id="8" creationId="{B493B5C9-00B1-8A9E-5E27-F97F48FD78B0}"/>
          </ac:picMkLst>
        </pc:picChg>
        <pc:picChg chg="add mod ord modCrop">
          <ac:chgData name="Mikalsen, Christoffer Nergaard" userId="64607eff-8cee-4499-b972-c813c5cf4e24" providerId="ADAL" clId="{553E4DEA-E416-45AA-B520-AA6C4C860740}" dt="2024-04-22T15:22:54.487" v="7831" actId="1076"/>
          <ac:picMkLst>
            <pc:docMk/>
            <pc:sldMk cId="704018531" sldId="270"/>
            <ac:picMk id="13" creationId="{EF9B4015-C3A8-9E5C-A56C-5C00730F082D}"/>
          </ac:picMkLst>
        </pc:picChg>
        <pc:picChg chg="add mod modCrop">
          <ac:chgData name="Mikalsen, Christoffer Nergaard" userId="64607eff-8cee-4499-b972-c813c5cf4e24" providerId="ADAL" clId="{553E4DEA-E416-45AA-B520-AA6C4C860740}" dt="2024-04-17T06:54:33.406" v="7471" actId="1076"/>
          <ac:picMkLst>
            <pc:docMk/>
            <pc:sldMk cId="704018531" sldId="270"/>
            <ac:picMk id="15" creationId="{36A8D3DC-06EB-FECB-A285-40B002A61B2A}"/>
          </ac:picMkLst>
        </pc:picChg>
        <pc:picChg chg="add mod modCrop">
          <ac:chgData name="Mikalsen, Christoffer Nergaard" userId="64607eff-8cee-4499-b972-c813c5cf4e24" providerId="ADAL" clId="{553E4DEA-E416-45AA-B520-AA6C4C860740}" dt="2024-04-22T15:22:53.256" v="7830" actId="1076"/>
          <ac:picMkLst>
            <pc:docMk/>
            <pc:sldMk cId="704018531" sldId="270"/>
            <ac:picMk id="17" creationId="{81ECCB7A-42A1-A801-0DE7-8D69E2C36734}"/>
          </ac:picMkLst>
        </pc:picChg>
        <pc:picChg chg="add mod modCrop">
          <ac:chgData name="Mikalsen, Christoffer Nergaard" userId="64607eff-8cee-4499-b972-c813c5cf4e24" providerId="ADAL" clId="{553E4DEA-E416-45AA-B520-AA6C4C860740}" dt="2024-04-17T06:54:31.383" v="7470" actId="1076"/>
          <ac:picMkLst>
            <pc:docMk/>
            <pc:sldMk cId="704018531" sldId="270"/>
            <ac:picMk id="19" creationId="{F4409731-0C89-80FE-46CC-7291E4231DB9}"/>
          </ac:picMkLst>
        </pc:picChg>
        <pc:picChg chg="add mod">
          <ac:chgData name="Mikalsen, Christoffer Nergaard" userId="64607eff-8cee-4499-b972-c813c5cf4e24" providerId="ADAL" clId="{553E4DEA-E416-45AA-B520-AA6C4C860740}" dt="2024-04-22T15:24:37.904" v="7878" actId="1076"/>
          <ac:picMkLst>
            <pc:docMk/>
            <pc:sldMk cId="704018531" sldId="270"/>
            <ac:picMk id="21" creationId="{F0C22608-ECA1-7E0D-0883-DA31084AD4D7}"/>
          </ac:picMkLst>
        </pc:picChg>
      </pc:sldChg>
      <pc:sldChg chg="addSp delSp modSp new del mod ord modShow">
        <pc:chgData name="Mikalsen, Christoffer Nergaard" userId="64607eff-8cee-4499-b972-c813c5cf4e24" providerId="ADAL" clId="{553E4DEA-E416-45AA-B520-AA6C4C860740}" dt="2024-04-17T06:34:28.810" v="7445" actId="47"/>
        <pc:sldMkLst>
          <pc:docMk/>
          <pc:sldMk cId="4282149531" sldId="707"/>
        </pc:sldMkLst>
        <pc:spChg chg="mod">
          <ac:chgData name="Mikalsen, Christoffer Nergaard" userId="64607eff-8cee-4499-b972-c813c5cf4e24" providerId="ADAL" clId="{553E4DEA-E416-45AA-B520-AA6C4C860740}" dt="2024-03-19T11:32:18.459" v="1"/>
          <ac:spMkLst>
            <pc:docMk/>
            <pc:sldMk cId="4282149531" sldId="707"/>
            <ac:spMk id="2" creationId="{756B85F3-7CBB-E09D-F1CA-E3DB35B152EC}"/>
          </ac:spMkLst>
        </pc:spChg>
        <pc:spChg chg="del">
          <ac:chgData name="Mikalsen, Christoffer Nergaard" userId="64607eff-8cee-4499-b972-c813c5cf4e24" providerId="ADAL" clId="{553E4DEA-E416-45AA-B520-AA6C4C860740}" dt="2024-03-19T11:35:50.250" v="161" actId="478"/>
          <ac:spMkLst>
            <pc:docMk/>
            <pc:sldMk cId="4282149531" sldId="707"/>
            <ac:spMk id="3" creationId="{0ABF3488-EBC3-A2CD-AA91-3E5A0D57692C}"/>
          </ac:spMkLst>
        </pc:spChg>
        <pc:spChg chg="add del mod">
          <ac:chgData name="Mikalsen, Christoffer Nergaard" userId="64607eff-8cee-4499-b972-c813c5cf4e24" providerId="ADAL" clId="{553E4DEA-E416-45AA-B520-AA6C4C860740}" dt="2024-03-19T11:35:15.229" v="146" actId="478"/>
          <ac:spMkLst>
            <pc:docMk/>
            <pc:sldMk cId="4282149531" sldId="707"/>
            <ac:spMk id="4" creationId="{F42392FF-B4C9-9F60-8FD9-2155E67C9627}"/>
          </ac:spMkLst>
        </pc:spChg>
        <pc:spChg chg="add del mod">
          <ac:chgData name="Mikalsen, Christoffer Nergaard" userId="64607eff-8cee-4499-b972-c813c5cf4e24" providerId="ADAL" clId="{553E4DEA-E416-45AA-B520-AA6C4C860740}" dt="2024-03-19T11:35:15.229" v="146" actId="478"/>
          <ac:spMkLst>
            <pc:docMk/>
            <pc:sldMk cId="4282149531" sldId="707"/>
            <ac:spMk id="5" creationId="{3D08CA06-DDC7-B252-48D5-BFCB3E914884}"/>
          </ac:spMkLst>
        </pc:spChg>
        <pc:spChg chg="add del mod">
          <ac:chgData name="Mikalsen, Christoffer Nergaard" userId="64607eff-8cee-4499-b972-c813c5cf4e24" providerId="ADAL" clId="{553E4DEA-E416-45AA-B520-AA6C4C860740}" dt="2024-03-19T11:35:16.910" v="148" actId="478"/>
          <ac:spMkLst>
            <pc:docMk/>
            <pc:sldMk cId="4282149531" sldId="707"/>
            <ac:spMk id="6" creationId="{56160B9B-1D7A-E1BD-DD27-BCD212149DA2}"/>
          </ac:spMkLst>
        </pc:spChg>
        <pc:spChg chg="add del mod">
          <ac:chgData name="Mikalsen, Christoffer Nergaard" userId="64607eff-8cee-4499-b972-c813c5cf4e24" providerId="ADAL" clId="{553E4DEA-E416-45AA-B520-AA6C4C860740}" dt="2024-03-19T11:35:17.286" v="149" actId="478"/>
          <ac:spMkLst>
            <pc:docMk/>
            <pc:sldMk cId="4282149531" sldId="707"/>
            <ac:spMk id="7" creationId="{4F72B42A-8217-78EE-75F7-D5E186FC202C}"/>
          </ac:spMkLst>
        </pc:spChg>
        <pc:spChg chg="add del mod">
          <ac:chgData name="Mikalsen, Christoffer Nergaard" userId="64607eff-8cee-4499-b972-c813c5cf4e24" providerId="ADAL" clId="{553E4DEA-E416-45AA-B520-AA6C4C860740}" dt="2024-03-19T11:35:17.788" v="150" actId="478"/>
          <ac:spMkLst>
            <pc:docMk/>
            <pc:sldMk cId="4282149531" sldId="707"/>
            <ac:spMk id="8" creationId="{F173573A-7040-E216-1E54-DFF9E7CA825B}"/>
          </ac:spMkLst>
        </pc:spChg>
        <pc:spChg chg="add del mod">
          <ac:chgData name="Mikalsen, Christoffer Nergaard" userId="64607eff-8cee-4499-b972-c813c5cf4e24" providerId="ADAL" clId="{553E4DEA-E416-45AA-B520-AA6C4C860740}" dt="2024-03-19T11:35:18.081" v="151" actId="478"/>
          <ac:spMkLst>
            <pc:docMk/>
            <pc:sldMk cId="4282149531" sldId="707"/>
            <ac:spMk id="9" creationId="{DA330B89-D475-8774-DC59-182D7439626B}"/>
          </ac:spMkLst>
        </pc:spChg>
        <pc:spChg chg="add mod">
          <ac:chgData name="Mikalsen, Christoffer Nergaard" userId="64607eff-8cee-4499-b972-c813c5cf4e24" providerId="ADAL" clId="{553E4DEA-E416-45AA-B520-AA6C4C860740}" dt="2024-03-19T11:43:02.919" v="389" actId="1076"/>
          <ac:spMkLst>
            <pc:docMk/>
            <pc:sldMk cId="4282149531" sldId="707"/>
            <ac:spMk id="10" creationId="{60C88A71-5236-66BA-6FCC-2DD7807619F2}"/>
          </ac:spMkLst>
        </pc:spChg>
        <pc:spChg chg="add mod">
          <ac:chgData name="Mikalsen, Christoffer Nergaard" userId="64607eff-8cee-4499-b972-c813c5cf4e24" providerId="ADAL" clId="{553E4DEA-E416-45AA-B520-AA6C4C860740}" dt="2024-03-19T11:43:34.821" v="393" actId="20577"/>
          <ac:spMkLst>
            <pc:docMk/>
            <pc:sldMk cId="4282149531" sldId="707"/>
            <ac:spMk id="11" creationId="{C6D7A42D-8EF2-B166-5DFB-F184282F2BCE}"/>
          </ac:spMkLst>
        </pc:spChg>
        <pc:spChg chg="add mod">
          <ac:chgData name="Mikalsen, Christoffer Nergaard" userId="64607eff-8cee-4499-b972-c813c5cf4e24" providerId="ADAL" clId="{553E4DEA-E416-45AA-B520-AA6C4C860740}" dt="2024-03-19T11:43:28.105" v="391" actId="207"/>
          <ac:spMkLst>
            <pc:docMk/>
            <pc:sldMk cId="4282149531" sldId="707"/>
            <ac:spMk id="12" creationId="{D23596DE-AEF4-9AA6-D3CC-81B337B3F001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13" creationId="{DD0E3A23-7443-920E-DF06-8E821F958E62}"/>
          </ac:spMkLst>
        </pc:spChg>
        <pc:spChg chg="add del mod">
          <ac:chgData name="Mikalsen, Christoffer Nergaard" userId="64607eff-8cee-4499-b972-c813c5cf4e24" providerId="ADAL" clId="{553E4DEA-E416-45AA-B520-AA6C4C860740}" dt="2024-03-19T11:33:48.332" v="71" actId="478"/>
          <ac:spMkLst>
            <pc:docMk/>
            <pc:sldMk cId="4282149531" sldId="707"/>
            <ac:spMk id="14" creationId="{D0C1D8B1-3388-1194-8681-430164E25F0E}"/>
          </ac:spMkLst>
        </pc:spChg>
        <pc:spChg chg="add del mod">
          <ac:chgData name="Mikalsen, Christoffer Nergaard" userId="64607eff-8cee-4499-b972-c813c5cf4e24" providerId="ADAL" clId="{553E4DEA-E416-45AA-B520-AA6C4C860740}" dt="2024-03-19T11:33:51.938" v="73" actId="478"/>
          <ac:spMkLst>
            <pc:docMk/>
            <pc:sldMk cId="4282149531" sldId="707"/>
            <ac:spMk id="15" creationId="{BA75C4B2-9644-9BB1-8A5C-12CB68D8EE27}"/>
          </ac:spMkLst>
        </pc:spChg>
        <pc:spChg chg="add del mod">
          <ac:chgData name="Mikalsen, Christoffer Nergaard" userId="64607eff-8cee-4499-b972-c813c5cf4e24" providerId="ADAL" clId="{553E4DEA-E416-45AA-B520-AA6C4C860740}" dt="2024-03-19T11:35:15.229" v="146" actId="478"/>
          <ac:spMkLst>
            <pc:docMk/>
            <pc:sldMk cId="4282149531" sldId="707"/>
            <ac:spMk id="16" creationId="{D49BBB66-6AFC-4FD3-E39C-6249384DBD93}"/>
          </ac:spMkLst>
        </pc:spChg>
        <pc:spChg chg="add del mod">
          <ac:chgData name="Mikalsen, Christoffer Nergaard" userId="64607eff-8cee-4499-b972-c813c5cf4e24" providerId="ADAL" clId="{553E4DEA-E416-45AA-B520-AA6C4C860740}" dt="2024-03-19T11:34:05.333" v="79" actId="478"/>
          <ac:spMkLst>
            <pc:docMk/>
            <pc:sldMk cId="4282149531" sldId="707"/>
            <ac:spMk id="17" creationId="{DA91F01E-291A-8013-8F7C-499BCC185552}"/>
          </ac:spMkLst>
        </pc:spChg>
        <pc:spChg chg="add del mod">
          <ac:chgData name="Mikalsen, Christoffer Nergaard" userId="64607eff-8cee-4499-b972-c813c5cf4e24" providerId="ADAL" clId="{553E4DEA-E416-45AA-B520-AA6C4C860740}" dt="2024-03-19T11:35:16.566" v="147" actId="478"/>
          <ac:spMkLst>
            <pc:docMk/>
            <pc:sldMk cId="4282149531" sldId="707"/>
            <ac:spMk id="18" creationId="{09C423D2-BA87-C9AD-ACDA-C9A95ACF21CB}"/>
          </ac:spMkLst>
        </pc:spChg>
        <pc:spChg chg="add mod">
          <ac:chgData name="Mikalsen, Christoffer Nergaard" userId="64607eff-8cee-4499-b972-c813c5cf4e24" providerId="ADAL" clId="{553E4DEA-E416-45AA-B520-AA6C4C860740}" dt="2024-03-19T11:43:02.919" v="389" actId="1076"/>
          <ac:spMkLst>
            <pc:docMk/>
            <pc:sldMk cId="4282149531" sldId="707"/>
            <ac:spMk id="19" creationId="{93765224-3712-5801-3BC7-9E2624E218B1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20" creationId="{8EC31DDF-1D6A-50AD-ACE7-6C5754038E59}"/>
          </ac:spMkLst>
        </pc:spChg>
        <pc:spChg chg="add mod">
          <ac:chgData name="Mikalsen, Christoffer Nergaard" userId="64607eff-8cee-4499-b972-c813c5cf4e24" providerId="ADAL" clId="{553E4DEA-E416-45AA-B520-AA6C4C860740}" dt="2024-03-19T11:43:02.919" v="389" actId="1076"/>
          <ac:spMkLst>
            <pc:docMk/>
            <pc:sldMk cId="4282149531" sldId="707"/>
            <ac:spMk id="21" creationId="{3365B778-12B3-8662-A080-313EED00D415}"/>
          </ac:spMkLst>
        </pc:spChg>
        <pc:spChg chg="add mod">
          <ac:chgData name="Mikalsen, Christoffer Nergaard" userId="64607eff-8cee-4499-b972-c813c5cf4e24" providerId="ADAL" clId="{553E4DEA-E416-45AA-B520-AA6C4C860740}" dt="2024-03-19T11:42:26.419" v="388" actId="1076"/>
          <ac:spMkLst>
            <pc:docMk/>
            <pc:sldMk cId="4282149531" sldId="707"/>
            <ac:spMk id="22" creationId="{11156FB3-1087-3DC7-E857-70B1E7B39E7D}"/>
          </ac:spMkLst>
        </pc:spChg>
        <pc:spChg chg="add del mod">
          <ac:chgData name="Mikalsen, Christoffer Nergaard" userId="64607eff-8cee-4499-b972-c813c5cf4e24" providerId="ADAL" clId="{553E4DEA-E416-45AA-B520-AA6C4C860740}" dt="2024-03-19T11:36:10.388" v="188" actId="478"/>
          <ac:spMkLst>
            <pc:docMk/>
            <pc:sldMk cId="4282149531" sldId="707"/>
            <ac:spMk id="23" creationId="{F3D074D9-D866-3C67-1F7B-57F0DB67839C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24" creationId="{9DDAC17F-B5A2-D742-39DA-A757ADEA6AE2}"/>
          </ac:spMkLst>
        </pc:spChg>
        <pc:spChg chg="add del mod">
          <ac:chgData name="Mikalsen, Christoffer Nergaard" userId="64607eff-8cee-4499-b972-c813c5cf4e24" providerId="ADAL" clId="{553E4DEA-E416-45AA-B520-AA6C4C860740}" dt="2024-03-19T11:44:13.770" v="398" actId="478"/>
          <ac:spMkLst>
            <pc:docMk/>
            <pc:sldMk cId="4282149531" sldId="707"/>
            <ac:spMk id="27" creationId="{69073384-2E39-E864-5148-7ACE3D2C093C}"/>
          </ac:spMkLst>
        </pc:spChg>
        <pc:spChg chg="add mod">
          <ac:chgData name="Mikalsen, Christoffer Nergaard" userId="64607eff-8cee-4499-b972-c813c5cf4e24" providerId="ADAL" clId="{553E4DEA-E416-45AA-B520-AA6C4C860740}" dt="2024-03-19T11:42:23.075" v="387" actId="1076"/>
          <ac:spMkLst>
            <pc:docMk/>
            <pc:sldMk cId="4282149531" sldId="707"/>
            <ac:spMk id="28" creationId="{A34D15B1-9AEC-F8C6-1C21-79AE49542454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29" creationId="{36A8A075-362A-D4D3-8547-7DE570BA1A04}"/>
          </ac:spMkLst>
        </pc:spChg>
        <pc:spChg chg="add del mod">
          <ac:chgData name="Mikalsen, Christoffer Nergaard" userId="64607eff-8cee-4499-b972-c813c5cf4e24" providerId="ADAL" clId="{553E4DEA-E416-45AA-B520-AA6C4C860740}" dt="2024-03-19T11:37:27.790" v="237" actId="478"/>
          <ac:spMkLst>
            <pc:docMk/>
            <pc:sldMk cId="4282149531" sldId="707"/>
            <ac:spMk id="30" creationId="{9299719E-1881-667A-C092-D30F64B0B000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31" creationId="{85DDD96F-102A-2F94-8B88-E69CF0509434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32" creationId="{87D07DED-88D8-589A-3691-B1D3A0446B44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33" creationId="{44C114D2-5352-4847-9887-5846352C6709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34" creationId="{10BB86FB-90F0-37E5-C504-2F1D462E8200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40" creationId="{42C62869-CCF9-4256-FBF4-4667D60D5CC5}"/>
          </ac:spMkLst>
        </pc:spChg>
        <pc:spChg chg="add mod">
          <ac:chgData name="Mikalsen, Christoffer Nergaard" userId="64607eff-8cee-4499-b972-c813c5cf4e24" providerId="ADAL" clId="{553E4DEA-E416-45AA-B520-AA6C4C860740}" dt="2024-03-19T11:42:05.133" v="380" actId="1076"/>
          <ac:spMkLst>
            <pc:docMk/>
            <pc:sldMk cId="4282149531" sldId="707"/>
            <ac:spMk id="41" creationId="{A33A83E2-6BC6-BE3D-8EEA-5E8DAEF181E5}"/>
          </ac:spMkLst>
        </pc:spChg>
        <pc:spChg chg="add mod">
          <ac:chgData name="Mikalsen, Christoffer Nergaard" userId="64607eff-8cee-4499-b972-c813c5cf4e24" providerId="ADAL" clId="{553E4DEA-E416-45AA-B520-AA6C4C860740}" dt="2024-03-19T11:42:14.604" v="385" actId="20577"/>
          <ac:spMkLst>
            <pc:docMk/>
            <pc:sldMk cId="4282149531" sldId="707"/>
            <ac:spMk id="42" creationId="{7601F293-19FE-213B-096B-D9A3C943DD58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46" creationId="{A99F613B-9E8B-F792-2F50-A617447BC280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0" creationId="{E9701BD4-A1A1-51B3-F32E-EE88206FF3B2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2" creationId="{79664A35-3153-17A9-4C07-BEE8C893A3E7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4" creationId="{42F77FFC-295B-428E-E948-50773EA42561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6" creationId="{6E6004E7-AFED-3831-373E-2CEE0E063EA0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7" creationId="{59FDBDF7-A0AA-9DDC-39C3-E6CD941B6BDC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59" creationId="{AB75F902-F0A0-F6E2-0224-F60FC3A47819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60" creationId="{D593E306-BFE1-E436-FBFF-C054FBDDF67E}"/>
          </ac:spMkLst>
        </pc:spChg>
        <pc:spChg chg="add del mod">
          <ac:chgData name="Mikalsen, Christoffer Nergaard" userId="64607eff-8cee-4499-b972-c813c5cf4e24" providerId="ADAL" clId="{553E4DEA-E416-45AA-B520-AA6C4C860740}" dt="2024-03-19T11:48:52.364" v="404"/>
          <ac:spMkLst>
            <pc:docMk/>
            <pc:sldMk cId="4282149531" sldId="707"/>
            <ac:spMk id="61" creationId="{0E624018-6474-B452-4CDD-5FF92384325F}"/>
          </ac:spMkLst>
        </pc:spChg>
        <pc:graphicFrameChg chg="add del mod">
          <ac:chgData name="Mikalsen, Christoffer Nergaard" userId="64607eff-8cee-4499-b972-c813c5cf4e24" providerId="ADAL" clId="{553E4DEA-E416-45AA-B520-AA6C4C860740}" dt="2024-03-19T11:48:52.364" v="404"/>
          <ac:graphicFrameMkLst>
            <pc:docMk/>
            <pc:sldMk cId="4282149531" sldId="707"/>
            <ac:graphicFrameMk id="43" creationId="{035E7AB1-4061-258B-00C6-277ADC175656}"/>
          </ac:graphicFrameMkLst>
        </pc:graphicFrameChg>
        <pc:picChg chg="add del mod">
          <ac:chgData name="Mikalsen, Christoffer Nergaard" userId="64607eff-8cee-4499-b972-c813c5cf4e24" providerId="ADAL" clId="{553E4DEA-E416-45AA-B520-AA6C4C860740}" dt="2024-03-19T11:48:52.364" v="404"/>
          <ac:picMkLst>
            <pc:docMk/>
            <pc:sldMk cId="4282149531" sldId="707"/>
            <ac:picMk id="48" creationId="{806440D8-E36B-56A4-1285-90BDF8432DF3}"/>
          </ac:picMkLst>
        </pc:picChg>
        <pc:picChg chg="add del mod">
          <ac:chgData name="Mikalsen, Christoffer Nergaard" userId="64607eff-8cee-4499-b972-c813c5cf4e24" providerId="ADAL" clId="{553E4DEA-E416-45AA-B520-AA6C4C860740}" dt="2024-03-19T11:48:52.364" v="404"/>
          <ac:picMkLst>
            <pc:docMk/>
            <pc:sldMk cId="4282149531" sldId="707"/>
            <ac:picMk id="49" creationId="{F29BF255-57DE-7B1A-127E-60244AFA9841}"/>
          </ac:picMkLst>
        </pc:picChg>
        <pc:picChg chg="add del mod">
          <ac:chgData name="Mikalsen, Christoffer Nergaard" userId="64607eff-8cee-4499-b972-c813c5cf4e24" providerId="ADAL" clId="{553E4DEA-E416-45AA-B520-AA6C4C860740}" dt="2024-03-19T11:48:52.364" v="404"/>
          <ac:picMkLst>
            <pc:docMk/>
            <pc:sldMk cId="4282149531" sldId="707"/>
            <ac:picMk id="51" creationId="{C7140D6E-142E-8103-595D-A8ADBD121947}"/>
          </ac:picMkLst>
        </pc:picChg>
        <pc:picChg chg="add del mod">
          <ac:chgData name="Mikalsen, Christoffer Nergaard" userId="64607eff-8cee-4499-b972-c813c5cf4e24" providerId="ADAL" clId="{553E4DEA-E416-45AA-B520-AA6C4C860740}" dt="2024-03-19T11:48:52.364" v="404"/>
          <ac:picMkLst>
            <pc:docMk/>
            <pc:sldMk cId="4282149531" sldId="707"/>
            <ac:picMk id="58" creationId="{5960EB6C-62F3-6871-2BC2-33FC42AB54FE}"/>
          </ac:picMkLst>
        </pc:picChg>
        <pc:picChg chg="add del mod">
          <ac:chgData name="Mikalsen, Christoffer Nergaard" userId="64607eff-8cee-4499-b972-c813c5cf4e24" providerId="ADAL" clId="{553E4DEA-E416-45AA-B520-AA6C4C860740}" dt="2024-03-19T11:48:52.364" v="404"/>
          <ac:picMkLst>
            <pc:docMk/>
            <pc:sldMk cId="4282149531" sldId="707"/>
            <ac:picMk id="62" creationId="{79D161E2-FCE9-C25A-B0A1-5372896AAB6D}"/>
          </ac:picMkLst>
        </pc:picChg>
        <pc:cxnChg chg="add del">
          <ac:chgData name="Mikalsen, Christoffer Nergaard" userId="64607eff-8cee-4499-b972-c813c5cf4e24" providerId="ADAL" clId="{553E4DEA-E416-45AA-B520-AA6C4C860740}" dt="2024-03-19T11:36:36.520" v="223" actId="478"/>
          <ac:cxnSpMkLst>
            <pc:docMk/>
            <pc:sldMk cId="4282149531" sldId="707"/>
            <ac:cxnSpMk id="26" creationId="{A1341983-F256-6D37-F58C-CA0322A59330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0:22.886" v="338" actId="478"/>
          <ac:cxnSpMkLst>
            <pc:docMk/>
            <pc:sldMk cId="4282149531" sldId="707"/>
            <ac:cxnSpMk id="36" creationId="{300EFF84-2E0F-6730-F0E4-42B5026EF43A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0:32.633" v="341" actId="478"/>
          <ac:cxnSpMkLst>
            <pc:docMk/>
            <pc:sldMk cId="4282149531" sldId="707"/>
            <ac:cxnSpMk id="38" creationId="{C824F973-148C-D3F3-9E81-E58D705C88C0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8:52.364" v="404"/>
          <ac:cxnSpMkLst>
            <pc:docMk/>
            <pc:sldMk cId="4282149531" sldId="707"/>
            <ac:cxnSpMk id="44" creationId="{FB57C68B-BA87-4DEB-3E4E-F21482420060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8:52.364" v="404"/>
          <ac:cxnSpMkLst>
            <pc:docMk/>
            <pc:sldMk cId="4282149531" sldId="707"/>
            <ac:cxnSpMk id="45" creationId="{47F21A00-5206-77C1-2A4E-960F003BDAFA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8:52.364" v="404"/>
          <ac:cxnSpMkLst>
            <pc:docMk/>
            <pc:sldMk cId="4282149531" sldId="707"/>
            <ac:cxnSpMk id="47" creationId="{3DB34F6B-17EC-4000-02AB-B4DE74866197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8:52.364" v="404"/>
          <ac:cxnSpMkLst>
            <pc:docMk/>
            <pc:sldMk cId="4282149531" sldId="707"/>
            <ac:cxnSpMk id="53" creationId="{E05AF76A-FE1E-0FEB-EEFC-65E50AE1D86D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8:52.364" v="404"/>
          <ac:cxnSpMkLst>
            <pc:docMk/>
            <pc:sldMk cId="4282149531" sldId="707"/>
            <ac:cxnSpMk id="55" creationId="{C28E8EE8-5876-B701-DEBC-5F13F311FFE7}"/>
          </ac:cxnSpMkLst>
        </pc:cxnChg>
      </pc:sldChg>
      <pc:sldChg chg="addSp delSp modSp new del mod ord modShow modNotesTx">
        <pc:chgData name="Mikalsen, Christoffer Nergaard" userId="64607eff-8cee-4499-b972-c813c5cf4e24" providerId="ADAL" clId="{553E4DEA-E416-45AA-B520-AA6C4C860740}" dt="2024-04-17T06:34:29.781" v="7446" actId="47"/>
        <pc:sldMkLst>
          <pc:docMk/>
          <pc:sldMk cId="3686008681" sldId="708"/>
        </pc:sldMkLst>
        <pc:spChg chg="del">
          <ac:chgData name="Mikalsen, Christoffer Nergaard" userId="64607eff-8cee-4499-b972-c813c5cf4e24" providerId="ADAL" clId="{553E4DEA-E416-45AA-B520-AA6C4C860740}" dt="2024-03-19T11:49:02.710" v="410" actId="478"/>
          <ac:spMkLst>
            <pc:docMk/>
            <pc:sldMk cId="3686008681" sldId="708"/>
            <ac:spMk id="2" creationId="{22E05887-63BE-CA8B-1335-1296C0C04AEF}"/>
          </ac:spMkLst>
        </pc:spChg>
        <pc:spChg chg="del">
          <ac:chgData name="Mikalsen, Christoffer Nergaard" userId="64607eff-8cee-4499-b972-c813c5cf4e24" providerId="ADAL" clId="{553E4DEA-E416-45AA-B520-AA6C4C860740}" dt="2024-03-19T11:48:57.581" v="406" actId="478"/>
          <ac:spMkLst>
            <pc:docMk/>
            <pc:sldMk cId="3686008681" sldId="708"/>
            <ac:spMk id="3" creationId="{EC8321F3-7000-8ADC-1D6C-F384C8B35857}"/>
          </ac:spMkLst>
        </pc:spChg>
        <pc:spChg chg="add del mod">
          <ac:chgData name="Mikalsen, Christoffer Nergaard" userId="64607eff-8cee-4499-b972-c813c5cf4e24" providerId="ADAL" clId="{553E4DEA-E416-45AA-B520-AA6C4C860740}" dt="2024-04-16T10:30:10.464" v="1749"/>
          <ac:spMkLst>
            <pc:docMk/>
            <pc:sldMk cId="3686008681" sldId="708"/>
            <ac:spMk id="5" creationId="{30E11F4A-E5DA-F722-44B4-9E126D86E54D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7" creationId="{C9B267CA-4265-C124-0640-AFC462DDDFA1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11" creationId="{2B8C352F-2BB5-BB24-AFC4-0A5178E78F48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13" creationId="{E2C32367-5C1E-8BCC-7FD8-FDC1B3ED1740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15" creationId="{6E8529F5-44E2-1B5E-78AF-CC27C4B7D58C}"/>
          </ac:spMkLst>
        </pc:spChg>
        <pc:spChg chg="add mod">
          <ac:chgData name="Mikalsen, Christoffer Nergaard" userId="64607eff-8cee-4499-b972-c813c5cf4e24" providerId="ADAL" clId="{553E4DEA-E416-45AA-B520-AA6C4C860740}" dt="2024-03-20T09:20:42.097" v="1417" actId="1076"/>
          <ac:spMkLst>
            <pc:docMk/>
            <pc:sldMk cId="3686008681" sldId="708"/>
            <ac:spMk id="16" creationId="{A568C161-6BB7-11A0-4913-4B02BB1878F4}"/>
          </ac:spMkLst>
        </pc:spChg>
        <pc:spChg chg="add del mod">
          <ac:chgData name="Mikalsen, Christoffer Nergaard" userId="64607eff-8cee-4499-b972-c813c5cf4e24" providerId="ADAL" clId="{553E4DEA-E416-45AA-B520-AA6C4C860740}" dt="2024-03-19T12:09:07.269" v="848" actId="478"/>
          <ac:spMkLst>
            <pc:docMk/>
            <pc:sldMk cId="3686008681" sldId="708"/>
            <ac:spMk id="17" creationId="{A8E0BA78-D074-9BBC-8B1A-4A815D37696B}"/>
          </ac:spMkLst>
        </pc:spChg>
        <pc:spChg chg="add mod">
          <ac:chgData name="Mikalsen, Christoffer Nergaard" userId="64607eff-8cee-4499-b972-c813c5cf4e24" providerId="ADAL" clId="{553E4DEA-E416-45AA-B520-AA6C4C860740}" dt="2024-03-20T08:30:18.127" v="993" actId="14100"/>
          <ac:spMkLst>
            <pc:docMk/>
            <pc:sldMk cId="3686008681" sldId="708"/>
            <ac:spMk id="17" creationId="{C298067E-F934-46AF-E9EF-5D7D5D83A09C}"/>
          </ac:spMkLst>
        </pc:spChg>
        <pc:spChg chg="add del mod">
          <ac:chgData name="Mikalsen, Christoffer Nergaard" userId="64607eff-8cee-4499-b972-c813c5cf4e24" providerId="ADAL" clId="{553E4DEA-E416-45AA-B520-AA6C4C860740}" dt="2024-03-19T11:49:58.320" v="429" actId="478"/>
          <ac:spMkLst>
            <pc:docMk/>
            <pc:sldMk cId="3686008681" sldId="708"/>
            <ac:spMk id="18" creationId="{2BA41D85-D336-FE25-086E-59455B4C0D19}"/>
          </ac:spMkLst>
        </pc:spChg>
        <pc:spChg chg="add del mod">
          <ac:chgData name="Mikalsen, Christoffer Nergaard" userId="64607eff-8cee-4499-b972-c813c5cf4e24" providerId="ADAL" clId="{553E4DEA-E416-45AA-B520-AA6C4C860740}" dt="2024-04-16T10:30:10.464" v="1749"/>
          <ac:spMkLst>
            <pc:docMk/>
            <pc:sldMk cId="3686008681" sldId="708"/>
            <ac:spMk id="18" creationId="{75A059D8-8CE7-D670-A188-AE72FB068A1E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20" creationId="{B85D1A19-ED0B-9A09-307C-BE870E1654E1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21" creationId="{89377E0E-BA85-666B-E5ED-6DBBC240C1A3}"/>
          </ac:spMkLst>
        </pc:spChg>
        <pc:spChg chg="add del mod">
          <ac:chgData name="Mikalsen, Christoffer Nergaard" userId="64607eff-8cee-4499-b972-c813c5cf4e24" providerId="ADAL" clId="{553E4DEA-E416-45AA-B520-AA6C4C860740}" dt="2024-03-19T11:51:23.424" v="442" actId="478"/>
          <ac:spMkLst>
            <pc:docMk/>
            <pc:sldMk cId="3686008681" sldId="708"/>
            <ac:spMk id="22" creationId="{358A4B30-0B60-E89A-7DF8-67911A9A2CB6}"/>
          </ac:spMkLst>
        </pc:spChg>
        <pc:spChg chg="add del mod">
          <ac:chgData name="Mikalsen, Christoffer Nergaard" userId="64607eff-8cee-4499-b972-c813c5cf4e24" providerId="ADAL" clId="{553E4DEA-E416-45AA-B520-AA6C4C860740}" dt="2024-04-16T10:30:52.086" v="1761"/>
          <ac:spMkLst>
            <pc:docMk/>
            <pc:sldMk cId="3686008681" sldId="708"/>
            <ac:spMk id="23" creationId="{4508601E-2159-E72F-71D5-97EFB39933FF}"/>
          </ac:spMkLst>
        </pc:spChg>
        <pc:spChg chg="add del mod">
          <ac:chgData name="Mikalsen, Christoffer Nergaard" userId="64607eff-8cee-4499-b972-c813c5cf4e24" providerId="ADAL" clId="{553E4DEA-E416-45AA-B520-AA6C4C860740}" dt="2024-04-16T10:30:52.086" v="1761"/>
          <ac:spMkLst>
            <pc:docMk/>
            <pc:sldMk cId="3686008681" sldId="708"/>
            <ac:spMk id="24" creationId="{37FA9688-3125-0397-247A-62D64A9CB9A6}"/>
          </ac:spMkLst>
        </pc:spChg>
        <pc:spChg chg="add del mod">
          <ac:chgData name="Mikalsen, Christoffer Nergaard" userId="64607eff-8cee-4499-b972-c813c5cf4e24" providerId="ADAL" clId="{553E4DEA-E416-45AA-B520-AA6C4C860740}" dt="2024-03-19T11:52:04.034" v="457" actId="478"/>
          <ac:spMkLst>
            <pc:docMk/>
            <pc:sldMk cId="3686008681" sldId="708"/>
            <ac:spMk id="24" creationId="{508D07AD-A1B0-82FA-3460-2AC4358FA3E2}"/>
          </ac:spMkLst>
        </pc:spChg>
        <pc:spChg chg="add del mod">
          <ac:chgData name="Mikalsen, Christoffer Nergaard" userId="64607eff-8cee-4499-b972-c813c5cf4e24" providerId="ADAL" clId="{553E4DEA-E416-45AA-B520-AA6C4C860740}" dt="2024-03-19T11:52:01.429" v="454" actId="478"/>
          <ac:spMkLst>
            <pc:docMk/>
            <pc:sldMk cId="3686008681" sldId="708"/>
            <ac:spMk id="25" creationId="{DF0060B8-6F14-06CB-AA30-366B6AE8BC14}"/>
          </ac:spMkLst>
        </pc:spChg>
        <pc:spChg chg="add del mod">
          <ac:chgData name="Mikalsen, Christoffer Nergaard" userId="64607eff-8cee-4499-b972-c813c5cf4e24" providerId="ADAL" clId="{553E4DEA-E416-45AA-B520-AA6C4C860740}" dt="2024-03-19T11:52:03.686" v="456" actId="478"/>
          <ac:spMkLst>
            <pc:docMk/>
            <pc:sldMk cId="3686008681" sldId="708"/>
            <ac:spMk id="26" creationId="{ABCD0CE7-1CDC-B429-2A51-41C2FB6C840B}"/>
          </ac:spMkLst>
        </pc:spChg>
        <pc:spChg chg="add del mod">
          <ac:chgData name="Mikalsen, Christoffer Nergaard" userId="64607eff-8cee-4499-b972-c813c5cf4e24" providerId="ADAL" clId="{553E4DEA-E416-45AA-B520-AA6C4C860740}" dt="2024-03-19T11:52:05.341" v="459" actId="478"/>
          <ac:spMkLst>
            <pc:docMk/>
            <pc:sldMk cId="3686008681" sldId="708"/>
            <ac:spMk id="27" creationId="{5EC3666C-8381-CF03-3B1C-2D35B9F05ED2}"/>
          </ac:spMkLst>
        </pc:spChg>
        <pc:spChg chg="add del mod">
          <ac:chgData name="Mikalsen, Christoffer Nergaard" userId="64607eff-8cee-4499-b972-c813c5cf4e24" providerId="ADAL" clId="{553E4DEA-E416-45AA-B520-AA6C4C860740}" dt="2024-03-19T11:52:05.093" v="458" actId="478"/>
          <ac:spMkLst>
            <pc:docMk/>
            <pc:sldMk cId="3686008681" sldId="708"/>
            <ac:spMk id="28" creationId="{062516AB-0BE6-19BF-88D8-D6BCCE1E578A}"/>
          </ac:spMkLst>
        </pc:spChg>
        <pc:spChg chg="add del mod">
          <ac:chgData name="Mikalsen, Christoffer Nergaard" userId="64607eff-8cee-4499-b972-c813c5cf4e24" providerId="ADAL" clId="{553E4DEA-E416-45AA-B520-AA6C4C860740}" dt="2024-03-19T11:52:05.669" v="460" actId="478"/>
          <ac:spMkLst>
            <pc:docMk/>
            <pc:sldMk cId="3686008681" sldId="708"/>
            <ac:spMk id="29" creationId="{ADC0E897-0B7D-CFD8-FEC4-5D1D3930CB1A}"/>
          </ac:spMkLst>
        </pc:spChg>
        <pc:spChg chg="add del mod">
          <ac:chgData name="Mikalsen, Christoffer Nergaard" userId="64607eff-8cee-4499-b972-c813c5cf4e24" providerId="ADAL" clId="{553E4DEA-E416-45AA-B520-AA6C4C860740}" dt="2024-03-19T11:52:05.879" v="461" actId="478"/>
          <ac:spMkLst>
            <pc:docMk/>
            <pc:sldMk cId="3686008681" sldId="708"/>
            <ac:spMk id="30" creationId="{C62FE43F-9AC8-D53D-5297-A5E135B72D29}"/>
          </ac:spMkLst>
        </pc:spChg>
        <pc:spChg chg="add del mod">
          <ac:chgData name="Mikalsen, Christoffer Nergaard" userId="64607eff-8cee-4499-b972-c813c5cf4e24" providerId="ADAL" clId="{553E4DEA-E416-45AA-B520-AA6C4C860740}" dt="2024-03-19T11:52:06.117" v="462" actId="478"/>
          <ac:spMkLst>
            <pc:docMk/>
            <pc:sldMk cId="3686008681" sldId="708"/>
            <ac:spMk id="31" creationId="{4818BA0D-53EE-4E85-49F0-DD34885E8C97}"/>
          </ac:spMkLst>
        </pc:spChg>
        <pc:spChg chg="add del mod">
          <ac:chgData name="Mikalsen, Christoffer Nergaard" userId="64607eff-8cee-4499-b972-c813c5cf4e24" providerId="ADAL" clId="{553E4DEA-E416-45AA-B520-AA6C4C860740}" dt="2024-03-19T11:52:06.559" v="463" actId="478"/>
          <ac:spMkLst>
            <pc:docMk/>
            <pc:sldMk cId="3686008681" sldId="708"/>
            <ac:spMk id="32" creationId="{1F3C37CD-9C4A-F883-4A25-12D20163C247}"/>
          </ac:spMkLst>
        </pc:spChg>
        <pc:spChg chg="add del mod">
          <ac:chgData name="Mikalsen, Christoffer Nergaard" userId="64607eff-8cee-4499-b972-c813c5cf4e24" providerId="ADAL" clId="{553E4DEA-E416-45AA-B520-AA6C4C860740}" dt="2024-03-19T11:52:06.838" v="464" actId="478"/>
          <ac:spMkLst>
            <pc:docMk/>
            <pc:sldMk cId="3686008681" sldId="708"/>
            <ac:spMk id="33" creationId="{F3E3D1DA-024E-E32F-6C2F-4F3A8EBD985D}"/>
          </ac:spMkLst>
        </pc:spChg>
        <pc:spChg chg="add del mod">
          <ac:chgData name="Mikalsen, Christoffer Nergaard" userId="64607eff-8cee-4499-b972-c813c5cf4e24" providerId="ADAL" clId="{553E4DEA-E416-45AA-B520-AA6C4C860740}" dt="2024-03-19T11:52:07.726" v="467" actId="478"/>
          <ac:spMkLst>
            <pc:docMk/>
            <pc:sldMk cId="3686008681" sldId="708"/>
            <ac:spMk id="34" creationId="{11BCB726-E30C-8191-8FE0-D8C1D1573171}"/>
          </ac:spMkLst>
        </pc:spChg>
        <pc:spChg chg="add del mod">
          <ac:chgData name="Mikalsen, Christoffer Nergaard" userId="64607eff-8cee-4499-b972-c813c5cf4e24" providerId="ADAL" clId="{553E4DEA-E416-45AA-B520-AA6C4C860740}" dt="2024-03-19T11:52:07.071" v="465" actId="478"/>
          <ac:spMkLst>
            <pc:docMk/>
            <pc:sldMk cId="3686008681" sldId="708"/>
            <ac:spMk id="35" creationId="{54B8BB5E-D367-3B47-4643-61DD5807FD8A}"/>
          </ac:spMkLst>
        </pc:spChg>
        <pc:spChg chg="add del mod">
          <ac:chgData name="Mikalsen, Christoffer Nergaard" userId="64607eff-8cee-4499-b972-c813c5cf4e24" providerId="ADAL" clId="{553E4DEA-E416-45AA-B520-AA6C4C860740}" dt="2024-03-19T11:52:07.343" v="466" actId="478"/>
          <ac:spMkLst>
            <pc:docMk/>
            <pc:sldMk cId="3686008681" sldId="708"/>
            <ac:spMk id="36" creationId="{272B2AF8-B929-89ED-7E3F-9F83C5CEB9D5}"/>
          </ac:spMkLst>
        </pc:spChg>
        <pc:spChg chg="add del mod">
          <ac:chgData name="Mikalsen, Christoffer Nergaard" userId="64607eff-8cee-4499-b972-c813c5cf4e24" providerId="ADAL" clId="{553E4DEA-E416-45AA-B520-AA6C4C860740}" dt="2024-03-19T11:52:08.583" v="468" actId="478"/>
          <ac:spMkLst>
            <pc:docMk/>
            <pc:sldMk cId="3686008681" sldId="708"/>
            <ac:spMk id="37" creationId="{2EA14DC7-68FA-E4E8-BC07-38ECB3A393E3}"/>
          </ac:spMkLst>
        </pc:spChg>
        <pc:spChg chg="add del mod">
          <ac:chgData name="Mikalsen, Christoffer Nergaard" userId="64607eff-8cee-4499-b972-c813c5cf4e24" providerId="ADAL" clId="{553E4DEA-E416-45AA-B520-AA6C4C860740}" dt="2024-03-19T11:52:10.430" v="470" actId="478"/>
          <ac:spMkLst>
            <pc:docMk/>
            <pc:sldMk cId="3686008681" sldId="708"/>
            <ac:spMk id="38" creationId="{3A97A54C-B131-6784-7F80-AB64E0ACB04B}"/>
          </ac:spMkLst>
        </pc:spChg>
        <pc:spChg chg="add del mod">
          <ac:chgData name="Mikalsen, Christoffer Nergaard" userId="64607eff-8cee-4499-b972-c813c5cf4e24" providerId="ADAL" clId="{553E4DEA-E416-45AA-B520-AA6C4C860740}" dt="2024-03-19T11:52:09.742" v="469" actId="478"/>
          <ac:spMkLst>
            <pc:docMk/>
            <pc:sldMk cId="3686008681" sldId="708"/>
            <ac:spMk id="39" creationId="{8D0A3F3E-4BAC-D817-0778-BFCE204626B9}"/>
          </ac:spMkLst>
        </pc:spChg>
        <pc:spChg chg="add del mod">
          <ac:chgData name="Mikalsen, Christoffer Nergaard" userId="64607eff-8cee-4499-b972-c813c5cf4e24" providerId="ADAL" clId="{553E4DEA-E416-45AA-B520-AA6C4C860740}" dt="2024-04-16T10:30:53.156" v="1763" actId="478"/>
          <ac:spMkLst>
            <pc:docMk/>
            <pc:sldMk cId="3686008681" sldId="708"/>
            <ac:spMk id="40" creationId="{58E7DD24-431B-F68F-927F-BCE226150566}"/>
          </ac:spMkLst>
        </pc:spChg>
        <pc:spChg chg="add del mod or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47" creationId="{0BF76E95-332A-0738-344A-4441DF596985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48" creationId="{E29D02C3-764F-07F1-28E0-A69CFD1F5683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50" creationId="{64E9D366-A732-6CE8-453D-4B8296435638}"/>
          </ac:spMkLst>
        </pc:spChg>
        <pc:spChg chg="add mod">
          <ac:chgData name="Mikalsen, Christoffer Nergaard" userId="64607eff-8cee-4499-b972-c813c5cf4e24" providerId="ADAL" clId="{553E4DEA-E416-45AA-B520-AA6C4C860740}" dt="2024-03-20T08:32:09.360" v="996" actId="120"/>
          <ac:spMkLst>
            <pc:docMk/>
            <pc:sldMk cId="3686008681" sldId="708"/>
            <ac:spMk id="54" creationId="{C09B473E-E083-5C49-4684-63FB60F99E4F}"/>
          </ac:spMkLst>
        </pc:spChg>
        <pc:spChg chg="add del mod">
          <ac:chgData name="Mikalsen, Christoffer Nergaard" userId="64607eff-8cee-4499-b972-c813c5cf4e24" providerId="ADAL" clId="{553E4DEA-E416-45AA-B520-AA6C4C860740}" dt="2024-03-19T11:54:28.242" v="536" actId="478"/>
          <ac:spMkLst>
            <pc:docMk/>
            <pc:sldMk cId="3686008681" sldId="708"/>
            <ac:spMk id="55" creationId="{FEDAEFC8-D010-BBFF-A0B0-E98B18F5A514}"/>
          </ac:spMkLst>
        </pc:spChg>
        <pc:spChg chg="add del mod">
          <ac:chgData name="Mikalsen, Christoffer Nergaard" userId="64607eff-8cee-4499-b972-c813c5cf4e24" providerId="ADAL" clId="{553E4DEA-E416-45AA-B520-AA6C4C860740}" dt="2024-03-19T11:54:27.842" v="535" actId="478"/>
          <ac:spMkLst>
            <pc:docMk/>
            <pc:sldMk cId="3686008681" sldId="708"/>
            <ac:spMk id="56" creationId="{0E6F4B54-0E57-C8E4-5D97-F27C3A576055}"/>
          </ac:spMkLst>
        </pc:spChg>
        <pc:spChg chg="add mod">
          <ac:chgData name="Mikalsen, Christoffer Nergaard" userId="64607eff-8cee-4499-b972-c813c5cf4e24" providerId="ADAL" clId="{553E4DEA-E416-45AA-B520-AA6C4C860740}" dt="2024-03-20T08:30:24.462" v="995" actId="120"/>
          <ac:spMkLst>
            <pc:docMk/>
            <pc:sldMk cId="3686008681" sldId="708"/>
            <ac:spMk id="57" creationId="{7AA6F963-7314-B503-B8A9-A574E96E6740}"/>
          </ac:spMkLst>
        </pc:spChg>
        <pc:spChg chg="add mod">
          <ac:chgData name="Mikalsen, Christoffer Nergaard" userId="64607eff-8cee-4499-b972-c813c5cf4e24" providerId="ADAL" clId="{553E4DEA-E416-45AA-B520-AA6C4C860740}" dt="2024-03-20T08:30:23.382" v="994" actId="120"/>
          <ac:spMkLst>
            <pc:docMk/>
            <pc:sldMk cId="3686008681" sldId="708"/>
            <ac:spMk id="58" creationId="{2EB2940D-EEE3-185D-6AE4-C8051A581B12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59" creationId="{892FF278-D0F0-FE83-BC64-706AB8E8B252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0" creationId="{631E9EC7-04A9-8FA3-4F36-919B4169A579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1" creationId="{8D4506EC-8A13-4EE5-23D1-05806CB5CF0A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2" creationId="{86732D30-1A64-81D4-8E5B-C75ADF55F8B4}"/>
          </ac:spMkLst>
        </pc:spChg>
        <pc:spChg chg="add del mod">
          <ac:chgData name="Mikalsen, Christoffer Nergaard" userId="64607eff-8cee-4499-b972-c813c5cf4e24" providerId="ADAL" clId="{553E4DEA-E416-45AA-B520-AA6C4C860740}" dt="2024-03-19T11:56:37.006" v="586" actId="21"/>
          <ac:spMkLst>
            <pc:docMk/>
            <pc:sldMk cId="3686008681" sldId="708"/>
            <ac:spMk id="63" creationId="{F379674E-075F-62F7-A198-651687C6F08C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4" creationId="{6F6F3C7E-F7EC-9152-E6F5-645D43CBADD1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5" creationId="{5877DE08-39B2-7C51-8D1D-4982D4B52B53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6" creationId="{207B7D41-E1D9-8AAA-CAC8-CF1B76D56332}"/>
          </ac:spMkLst>
        </pc:spChg>
        <pc:spChg chg="add del mod">
          <ac:chgData name="Mikalsen, Christoffer Nergaard" userId="64607eff-8cee-4499-b972-c813c5cf4e24" providerId="ADAL" clId="{553E4DEA-E416-45AA-B520-AA6C4C860740}" dt="2024-03-20T09:20:35.982" v="1416" actId="478"/>
          <ac:spMkLst>
            <pc:docMk/>
            <pc:sldMk cId="3686008681" sldId="708"/>
            <ac:spMk id="67" creationId="{17258320-6081-8A34-3881-C4AC9891C79E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8" creationId="{3C74D12E-28CD-6504-250A-55294AE2C326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69" creationId="{D219055C-E2C3-C9FB-98D6-9AEE221E82AF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70" creationId="{643196B0-4EE0-677E-43E5-843DC66CDDF5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71" creationId="{57505495-DB0D-3BBF-8610-FD405D54E997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72" creationId="{6FB0CF52-7476-1607-A4F7-E5CE3FC4CB0C}"/>
          </ac:spMkLst>
        </pc:spChg>
        <pc:spChg chg="add mod">
          <ac:chgData name="Mikalsen, Christoffer Nergaard" userId="64607eff-8cee-4499-b972-c813c5cf4e24" providerId="ADAL" clId="{553E4DEA-E416-45AA-B520-AA6C4C860740}" dt="2024-03-19T12:13:26.020" v="900" actId="1076"/>
          <ac:spMkLst>
            <pc:docMk/>
            <pc:sldMk cId="3686008681" sldId="708"/>
            <ac:spMk id="75" creationId="{1D9F6C81-7C1E-26E5-8D13-B3EBEDDC78A9}"/>
          </ac:spMkLst>
        </pc:spChg>
        <pc:spChg chg="add mod">
          <ac:chgData name="Mikalsen, Christoffer Nergaard" userId="64607eff-8cee-4499-b972-c813c5cf4e24" providerId="ADAL" clId="{553E4DEA-E416-45AA-B520-AA6C4C860740}" dt="2024-03-19T12:14:13.320" v="910" actId="1076"/>
          <ac:spMkLst>
            <pc:docMk/>
            <pc:sldMk cId="3686008681" sldId="708"/>
            <ac:spMk id="76" creationId="{96034452-641F-10CD-891F-EDB22F561D85}"/>
          </ac:spMkLst>
        </pc:spChg>
        <pc:spChg chg="add del mod">
          <ac:chgData name="Mikalsen, Christoffer Nergaard" userId="64607eff-8cee-4499-b972-c813c5cf4e24" providerId="ADAL" clId="{553E4DEA-E416-45AA-B520-AA6C4C860740}" dt="2024-03-19T12:17:37.782" v="917" actId="478"/>
          <ac:spMkLst>
            <pc:docMk/>
            <pc:sldMk cId="3686008681" sldId="708"/>
            <ac:spMk id="77" creationId="{5F9CBEE4-EB7C-B874-8E30-377458D6B1EF}"/>
          </ac:spMkLst>
        </pc:spChg>
        <pc:spChg chg="add del mod">
          <ac:chgData name="Mikalsen, Christoffer Nergaard" userId="64607eff-8cee-4499-b972-c813c5cf4e24" providerId="ADAL" clId="{553E4DEA-E416-45AA-B520-AA6C4C860740}" dt="2024-03-19T12:18:51.288" v="923" actId="478"/>
          <ac:spMkLst>
            <pc:docMk/>
            <pc:sldMk cId="3686008681" sldId="708"/>
            <ac:spMk id="112" creationId="{5873517B-AB7A-9CCA-3730-9B047E5AC37A}"/>
          </ac:spMkLst>
        </pc:spChg>
        <pc:graphicFrameChg chg="add del mod ord modGraphic">
          <ac:chgData name="Mikalsen, Christoffer Nergaard" userId="64607eff-8cee-4499-b972-c813c5cf4e24" providerId="ADAL" clId="{553E4DEA-E416-45AA-B520-AA6C4C860740}" dt="2024-04-16T10:30:52.328" v="1762" actId="478"/>
          <ac:graphicFrameMkLst>
            <pc:docMk/>
            <pc:sldMk cId="3686008681" sldId="708"/>
            <ac:graphicFrameMk id="4" creationId="{90930D54-8BB5-34A9-EF52-577210821B30}"/>
          </ac:graphicFrameMkLst>
        </pc:graphicFrameChg>
        <pc:picChg chg="add del mod">
          <ac:chgData name="Mikalsen, Christoffer Nergaard" userId="64607eff-8cee-4499-b972-c813c5cf4e24" providerId="ADAL" clId="{553E4DEA-E416-45AA-B520-AA6C4C860740}" dt="2024-04-16T10:30:10.464" v="1749"/>
          <ac:picMkLst>
            <pc:docMk/>
            <pc:sldMk cId="3686008681" sldId="708"/>
            <ac:picMk id="3" creationId="{97E5D781-D91D-20ED-E719-5402D16A557D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3.156" v="1763" actId="478"/>
          <ac:picMkLst>
            <pc:docMk/>
            <pc:sldMk cId="3686008681" sldId="708"/>
            <ac:picMk id="9" creationId="{737DC81E-B230-669E-DFDD-6E3C66FE4573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3.156" v="1763" actId="478"/>
          <ac:picMkLst>
            <pc:docMk/>
            <pc:sldMk cId="3686008681" sldId="708"/>
            <ac:picMk id="10" creationId="{6D6029C9-01F5-17DD-D7F0-D87744FFDFB0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3.156" v="1763" actId="478"/>
          <ac:picMkLst>
            <pc:docMk/>
            <pc:sldMk cId="3686008681" sldId="708"/>
            <ac:picMk id="12" creationId="{4B95BDD0-8C2E-52C4-44DC-EF23F7DFE8C5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3.156" v="1763" actId="478"/>
          <ac:picMkLst>
            <pc:docMk/>
            <pc:sldMk cId="3686008681" sldId="708"/>
            <ac:picMk id="19" creationId="{B2E8A06B-5C24-A76C-1317-06B143D788D9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2.086" v="1761"/>
          <ac:picMkLst>
            <pc:docMk/>
            <pc:sldMk cId="3686008681" sldId="708"/>
            <ac:picMk id="22" creationId="{A9B1DCAD-E618-B744-2C99-8DA0AC67C5FC}"/>
          </ac:picMkLst>
        </pc:picChg>
        <pc:picChg chg="add del mod">
          <ac:chgData name="Mikalsen, Christoffer Nergaard" userId="64607eff-8cee-4499-b972-c813c5cf4e24" providerId="ADAL" clId="{553E4DEA-E416-45AA-B520-AA6C4C860740}" dt="2024-03-19T11:49:59.360" v="431" actId="478"/>
          <ac:picMkLst>
            <pc:docMk/>
            <pc:sldMk cId="3686008681" sldId="708"/>
            <ac:picMk id="23" creationId="{DA6B71D8-A017-4868-FCF2-48768FAB3845}"/>
          </ac:picMkLst>
        </pc:picChg>
        <pc:picChg chg="add del mod">
          <ac:chgData name="Mikalsen, Christoffer Nergaard" userId="64607eff-8cee-4499-b972-c813c5cf4e24" providerId="ADAL" clId="{553E4DEA-E416-45AA-B520-AA6C4C860740}" dt="2024-04-16T10:30:53.156" v="1763" actId="478"/>
          <ac:picMkLst>
            <pc:docMk/>
            <pc:sldMk cId="3686008681" sldId="708"/>
            <ac:picMk id="41" creationId="{34B85CE7-9B60-CF7A-FBEA-6B862ED43A20}"/>
          </ac:picMkLst>
        </pc:picChg>
        <pc:cxnChg chg="add del mod ord">
          <ac:chgData name="Mikalsen, Christoffer Nergaard" userId="64607eff-8cee-4499-b972-c813c5cf4e24" providerId="ADAL" clId="{553E4DEA-E416-45AA-B520-AA6C4C860740}" dt="2024-04-16T10:30:53.156" v="1763" actId="478"/>
          <ac:cxnSpMkLst>
            <pc:docMk/>
            <pc:sldMk cId="3686008681" sldId="708"/>
            <ac:cxnSpMk id="2" creationId="{AFBFFFE3-E4CF-A26A-988F-27B19B40AA00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0:10.357" v="857" actId="478"/>
          <ac:cxnSpMkLst>
            <pc:docMk/>
            <pc:sldMk cId="3686008681" sldId="708"/>
            <ac:cxnSpMk id="5" creationId="{07075BE5-802E-BFB4-DD6A-133BB4D4891E}"/>
          </ac:cxnSpMkLst>
        </pc:cxnChg>
        <pc:cxnChg chg="add del mod ord">
          <ac:chgData name="Mikalsen, Christoffer Nergaard" userId="64607eff-8cee-4499-b972-c813c5cf4e24" providerId="ADAL" clId="{553E4DEA-E416-45AA-B520-AA6C4C860740}" dt="2024-04-16T10:30:53.156" v="1763" actId="478"/>
          <ac:cxnSpMkLst>
            <pc:docMk/>
            <pc:sldMk cId="3686008681" sldId="708"/>
            <ac:cxnSpMk id="6" creationId="{73B23437-DE0E-9C2A-ADDB-2EE3E2A233F0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0:08.963" v="856" actId="478"/>
          <ac:cxnSpMkLst>
            <pc:docMk/>
            <pc:sldMk cId="3686008681" sldId="708"/>
            <ac:cxnSpMk id="6" creationId="{F8F4322A-6DDE-BEC1-62B8-6A52279F35C0}"/>
          </ac:cxnSpMkLst>
        </pc:cxnChg>
        <pc:cxnChg chg="add del mod ord">
          <ac:chgData name="Mikalsen, Christoffer Nergaard" userId="64607eff-8cee-4499-b972-c813c5cf4e24" providerId="ADAL" clId="{553E4DEA-E416-45AA-B520-AA6C4C860740}" dt="2024-04-16T10:30:53.156" v="1763" actId="478"/>
          <ac:cxnSpMkLst>
            <pc:docMk/>
            <pc:sldMk cId="3686008681" sldId="708"/>
            <ac:cxnSpMk id="8" creationId="{0571D136-0B5B-18E9-70DB-ECA6AE8181D0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0:08.276" v="855" actId="478"/>
          <ac:cxnSpMkLst>
            <pc:docMk/>
            <pc:sldMk cId="3686008681" sldId="708"/>
            <ac:cxnSpMk id="8" creationId="{077A7D14-491D-AEA6-D6A1-09C3BD837FB6}"/>
          </ac:cxnSpMkLst>
        </pc:cxnChg>
        <pc:cxnChg chg="add del mod ord">
          <ac:chgData name="Mikalsen, Christoffer Nergaard" userId="64607eff-8cee-4499-b972-c813c5cf4e24" providerId="ADAL" clId="{553E4DEA-E416-45AA-B520-AA6C4C860740}" dt="2024-04-16T10:30:53.156" v="1763" actId="478"/>
          <ac:cxnSpMkLst>
            <pc:docMk/>
            <pc:sldMk cId="3686008681" sldId="708"/>
            <ac:cxnSpMk id="14" creationId="{2C46FFD9-F266-4DDC-80D7-C9E7FC81A937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0:11.028" v="858" actId="478"/>
          <ac:cxnSpMkLst>
            <pc:docMk/>
            <pc:sldMk cId="3686008681" sldId="708"/>
            <ac:cxnSpMk id="14" creationId="{99A72C97-62B9-CFE5-430F-48E4CD8840EB}"/>
          </ac:cxnSpMkLst>
        </pc:cxnChg>
        <pc:cxnChg chg="add del mod">
          <ac:chgData name="Mikalsen, Christoffer Nergaard" userId="64607eff-8cee-4499-b972-c813c5cf4e24" providerId="ADAL" clId="{553E4DEA-E416-45AA-B520-AA6C4C860740}" dt="2024-03-19T11:49:58.871" v="430" actId="478"/>
          <ac:cxnSpMkLst>
            <pc:docMk/>
            <pc:sldMk cId="3686008681" sldId="708"/>
            <ac:cxnSpMk id="16" creationId="{7A41AE7A-DB0F-DCC8-AA4E-FAD2514591E8}"/>
          </ac:cxnSpMkLst>
        </pc:cxnChg>
        <pc:cxnChg chg="add del">
          <ac:chgData name="Mikalsen, Christoffer Nergaard" userId="64607eff-8cee-4499-b972-c813c5cf4e24" providerId="ADAL" clId="{553E4DEA-E416-45AA-B520-AA6C4C860740}" dt="2024-03-19T11:51:37.705" v="446" actId="478"/>
          <ac:cxnSpMkLst>
            <pc:docMk/>
            <pc:sldMk cId="3686008681" sldId="708"/>
            <ac:cxnSpMk id="43" creationId="{54F41927-5D0E-71BB-A37F-AFB046FF2EC5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1:06.156" v="872" actId="478"/>
          <ac:cxnSpMkLst>
            <pc:docMk/>
            <pc:sldMk cId="3686008681" sldId="708"/>
            <ac:cxnSpMk id="45" creationId="{6D5F9CBE-28A7-635E-14EF-5474EC4351F1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1:48.874" v="886" actId="478"/>
          <ac:cxnSpMkLst>
            <pc:docMk/>
            <pc:sldMk cId="3686008681" sldId="708"/>
            <ac:cxnSpMk id="52" creationId="{1EBAC8CC-34C2-EBE4-D1D2-3E2922D8E919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1:49.513" v="887" actId="478"/>
          <ac:cxnSpMkLst>
            <pc:docMk/>
            <pc:sldMk cId="3686008681" sldId="708"/>
            <ac:cxnSpMk id="85" creationId="{505031ED-9BD7-2E8E-404E-1D524A21A7F0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1:25.199" v="880" actId="478"/>
          <ac:cxnSpMkLst>
            <pc:docMk/>
            <pc:sldMk cId="3686008681" sldId="708"/>
            <ac:cxnSpMk id="89" creationId="{C97A5379-3920-F5EA-7A91-7ADD05DD8611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1:48.385" v="885" actId="478"/>
          <ac:cxnSpMkLst>
            <pc:docMk/>
            <pc:sldMk cId="3686008681" sldId="708"/>
            <ac:cxnSpMk id="92" creationId="{18FEC3C1-E792-B735-D4B7-95C812BA13E8}"/>
          </ac:cxnSpMkLst>
        </pc:cxnChg>
        <pc:cxnChg chg="add mod">
          <ac:chgData name="Mikalsen, Christoffer Nergaard" userId="64607eff-8cee-4499-b972-c813c5cf4e24" providerId="ADAL" clId="{553E4DEA-E416-45AA-B520-AA6C4C860740}" dt="2024-03-19T12:13:26.020" v="900" actId="1076"/>
          <ac:cxnSpMkLst>
            <pc:docMk/>
            <pc:sldMk cId="3686008681" sldId="708"/>
            <ac:cxnSpMk id="96" creationId="{07518570-B8EC-97D3-EBAA-21C1532C1B40}"/>
          </ac:cxnSpMkLst>
        </pc:cxnChg>
        <pc:cxnChg chg="add mod">
          <ac:chgData name="Mikalsen, Christoffer Nergaard" userId="64607eff-8cee-4499-b972-c813c5cf4e24" providerId="ADAL" clId="{553E4DEA-E416-45AA-B520-AA6C4C860740}" dt="2024-03-19T12:13:44.852" v="904" actId="14100"/>
          <ac:cxnSpMkLst>
            <pc:docMk/>
            <pc:sldMk cId="3686008681" sldId="708"/>
            <ac:cxnSpMk id="98" creationId="{7B7F9BBB-082E-11E7-B2F7-5818C5CFCE34}"/>
          </ac:cxnSpMkLst>
        </pc:cxnChg>
        <pc:cxnChg chg="add mod">
          <ac:chgData name="Mikalsen, Christoffer Nergaard" userId="64607eff-8cee-4499-b972-c813c5cf4e24" providerId="ADAL" clId="{553E4DEA-E416-45AA-B520-AA6C4C860740}" dt="2024-03-19T12:13:33.157" v="902" actId="1076"/>
          <ac:cxnSpMkLst>
            <pc:docMk/>
            <pc:sldMk cId="3686008681" sldId="708"/>
            <ac:cxnSpMk id="100" creationId="{68557A2B-7451-838F-4065-1297B2C3ACC6}"/>
          </ac:cxnSpMkLst>
        </pc:cxnChg>
        <pc:cxnChg chg="add mod">
          <ac:chgData name="Mikalsen, Christoffer Nergaard" userId="64607eff-8cee-4499-b972-c813c5cf4e24" providerId="ADAL" clId="{553E4DEA-E416-45AA-B520-AA6C4C860740}" dt="2024-03-19T12:13:26.020" v="900" actId="1076"/>
          <ac:cxnSpMkLst>
            <pc:docMk/>
            <pc:sldMk cId="3686008681" sldId="708"/>
            <ac:cxnSpMk id="101" creationId="{BCC26326-35D4-1693-162C-128C33DF43BD}"/>
          </ac:cxnSpMkLst>
        </pc:cxnChg>
        <pc:cxnChg chg="add mod">
          <ac:chgData name="Mikalsen, Christoffer Nergaard" userId="64607eff-8cee-4499-b972-c813c5cf4e24" providerId="ADAL" clId="{553E4DEA-E416-45AA-B520-AA6C4C860740}" dt="2024-03-19T12:13:50.196" v="905" actId="14100"/>
          <ac:cxnSpMkLst>
            <pc:docMk/>
            <pc:sldMk cId="3686008681" sldId="708"/>
            <ac:cxnSpMk id="102" creationId="{36AA8E6E-5FEF-68F9-5ADD-AD0E7CD6D789}"/>
          </ac:cxnSpMkLst>
        </pc:cxnChg>
        <pc:cxnChg chg="add mod">
          <ac:chgData name="Mikalsen, Christoffer Nergaard" userId="64607eff-8cee-4499-b972-c813c5cf4e24" providerId="ADAL" clId="{553E4DEA-E416-45AA-B520-AA6C4C860740}" dt="2024-03-19T12:13:30.383" v="901" actId="1076"/>
          <ac:cxnSpMkLst>
            <pc:docMk/>
            <pc:sldMk cId="3686008681" sldId="708"/>
            <ac:cxnSpMk id="103" creationId="{3E322D8C-DF0D-4E59-052C-D5DCF3C3596C}"/>
          </ac:cxnSpMkLst>
        </pc:cxnChg>
        <pc:cxnChg chg="add del mod">
          <ac:chgData name="Mikalsen, Christoffer Nergaard" userId="64607eff-8cee-4499-b972-c813c5cf4e24" providerId="ADAL" clId="{553E4DEA-E416-45AA-B520-AA6C4C860740}" dt="2024-03-19T12:14:07.043" v="909" actId="478"/>
          <ac:cxnSpMkLst>
            <pc:docMk/>
            <pc:sldMk cId="3686008681" sldId="708"/>
            <ac:cxnSpMk id="109" creationId="{FCCF14C9-256F-BDBA-16FD-D2935DC43EFD}"/>
          </ac:cxnSpMkLst>
        </pc:cxnChg>
      </pc:sldChg>
      <pc:sldChg chg="new del">
        <pc:chgData name="Mikalsen, Christoffer Nergaard" userId="64607eff-8cee-4499-b972-c813c5cf4e24" providerId="ADAL" clId="{553E4DEA-E416-45AA-B520-AA6C4C860740}" dt="2024-03-19T11:48:48.855" v="402" actId="680"/>
        <pc:sldMkLst>
          <pc:docMk/>
          <pc:sldMk cId="3706884964" sldId="708"/>
        </pc:sldMkLst>
      </pc:sldChg>
      <pc:sldChg chg="addSp delSp modSp mod">
        <pc:chgData name="Mikalsen, Christoffer Nergaard" userId="64607eff-8cee-4499-b972-c813c5cf4e24" providerId="ADAL" clId="{553E4DEA-E416-45AA-B520-AA6C4C860740}" dt="2024-04-23T16:01:02.451" v="7892" actId="478"/>
        <pc:sldMkLst>
          <pc:docMk/>
          <pc:sldMk cId="3563860982" sldId="720"/>
        </pc:sldMkLst>
        <pc:spChg chg="mod">
          <ac:chgData name="Mikalsen, Christoffer Nergaard" userId="64607eff-8cee-4499-b972-c813c5cf4e24" providerId="ADAL" clId="{553E4DEA-E416-45AA-B520-AA6C4C860740}" dt="2024-04-16T10:52:49.766" v="1995" actId="20577"/>
          <ac:spMkLst>
            <pc:docMk/>
            <pc:sldMk cId="3563860982" sldId="720"/>
            <ac:spMk id="5" creationId="{F10950B5-ECA0-9F20-982D-B31F35026A07}"/>
          </ac:spMkLst>
        </pc:spChg>
        <pc:spChg chg="mod">
          <ac:chgData name="Mikalsen, Christoffer Nergaard" userId="64607eff-8cee-4499-b972-c813c5cf4e24" providerId="ADAL" clId="{553E4DEA-E416-45AA-B520-AA6C4C860740}" dt="2024-04-22T15:21:12.747" v="7806" actId="20577"/>
          <ac:spMkLst>
            <pc:docMk/>
            <pc:sldMk cId="3563860982" sldId="720"/>
            <ac:spMk id="6" creationId="{08ED0660-5D77-D8F5-3A70-264BE8165242}"/>
          </ac:spMkLst>
        </pc:spChg>
        <pc:spChg chg="del">
          <ac:chgData name="Mikalsen, Christoffer Nergaard" userId="64607eff-8cee-4499-b972-c813c5cf4e24" providerId="ADAL" clId="{553E4DEA-E416-45AA-B520-AA6C4C860740}" dt="2024-04-23T16:01:02.451" v="7892" actId="478"/>
          <ac:spMkLst>
            <pc:docMk/>
            <pc:sldMk cId="3563860982" sldId="720"/>
            <ac:spMk id="16" creationId="{C533E9D5-3FAF-3CEF-8108-3F284C99D9B2}"/>
          </ac:spMkLst>
        </pc:spChg>
        <pc:picChg chg="add mod modCrop">
          <ac:chgData name="Mikalsen, Christoffer Nergaard" userId="64607eff-8cee-4499-b972-c813c5cf4e24" providerId="ADAL" clId="{553E4DEA-E416-45AA-B520-AA6C4C860740}" dt="2024-03-20T07:18:47.135" v="949" actId="14100"/>
          <ac:picMkLst>
            <pc:docMk/>
            <pc:sldMk cId="3563860982" sldId="720"/>
            <ac:picMk id="7" creationId="{880F03AC-6D2D-FE7A-15C1-31B4875FDF51}"/>
          </ac:picMkLst>
        </pc:picChg>
        <pc:picChg chg="add mod">
          <ac:chgData name="Mikalsen, Christoffer Nergaard" userId="64607eff-8cee-4499-b972-c813c5cf4e24" providerId="ADAL" clId="{553E4DEA-E416-45AA-B520-AA6C4C860740}" dt="2024-04-23T16:01:00.052" v="7891" actId="1076"/>
          <ac:picMkLst>
            <pc:docMk/>
            <pc:sldMk cId="3563860982" sldId="720"/>
            <ac:picMk id="8" creationId="{A1E9A4EB-E731-1366-002E-123AC81DEE34}"/>
          </ac:picMkLst>
        </pc:picChg>
      </pc:sldChg>
      <pc:sldChg chg="add mod modShow">
        <pc:chgData name="Mikalsen, Christoffer Nergaard" userId="64607eff-8cee-4499-b972-c813c5cf4e24" providerId="ADAL" clId="{553E4DEA-E416-45AA-B520-AA6C4C860740}" dt="2024-03-20T07:21:14.529" v="959" actId="729"/>
        <pc:sldMkLst>
          <pc:docMk/>
          <pc:sldMk cId="2804912167" sldId="721"/>
        </pc:sldMkLst>
      </pc:sldChg>
      <pc:sldChg chg="new del mod modShow">
        <pc:chgData name="Mikalsen, Christoffer Nergaard" userId="64607eff-8cee-4499-b972-c813c5cf4e24" providerId="ADAL" clId="{553E4DEA-E416-45AA-B520-AA6C4C860740}" dt="2024-04-16T10:30:51.168" v="1759" actId="680"/>
        <pc:sldMkLst>
          <pc:docMk/>
          <pc:sldMk cId="1077557321" sldId="725"/>
        </pc:sldMkLst>
      </pc:sldChg>
      <pc:sldChg chg="addSp delSp modSp add mod modShow">
        <pc:chgData name="Mikalsen, Christoffer Nergaard" userId="64607eff-8cee-4499-b972-c813c5cf4e24" providerId="ADAL" clId="{553E4DEA-E416-45AA-B520-AA6C4C860740}" dt="2024-04-16T10:40:46.909" v="1952" actId="20577"/>
        <pc:sldMkLst>
          <pc:docMk/>
          <pc:sldMk cId="1461072005" sldId="725"/>
        </pc:sldMkLst>
        <pc:spChg chg="add mod">
          <ac:chgData name="Mikalsen, Christoffer Nergaard" userId="64607eff-8cee-4499-b972-c813c5cf4e24" providerId="ADAL" clId="{553E4DEA-E416-45AA-B520-AA6C4C860740}" dt="2024-04-16T10:35:20.637" v="1867" actId="14100"/>
          <ac:spMkLst>
            <pc:docMk/>
            <pc:sldMk cId="1461072005" sldId="725"/>
            <ac:spMk id="3" creationId="{FA446386-2DF5-5B2A-6981-C5FB0BC4F7A0}"/>
          </ac:spMkLst>
        </pc:spChg>
        <pc:spChg chg="add mod">
          <ac:chgData name="Mikalsen, Christoffer Nergaard" userId="64607eff-8cee-4499-b972-c813c5cf4e24" providerId="ADAL" clId="{553E4DEA-E416-45AA-B520-AA6C4C860740}" dt="2024-04-16T10:35:04.028" v="1863" actId="14100"/>
          <ac:spMkLst>
            <pc:docMk/>
            <pc:sldMk cId="1461072005" sldId="725"/>
            <ac:spMk id="5" creationId="{62349A05-72E4-44AD-2029-CC764A7ADCAC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7" creationId="{C9B267CA-4265-C124-0640-AFC462DDDFA1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11" creationId="{2B8C352F-2BB5-BB24-AFC4-0A5178E78F48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13" creationId="{E2C32367-5C1E-8BCC-7FD8-FDC1B3ED1740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15" creationId="{6E8529F5-44E2-1B5E-78AF-CC27C4B7D58C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16" creationId="{A568C161-6BB7-11A0-4913-4B02BB1878F4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17" creationId="{C298067E-F934-46AF-E9EF-5D7D5D83A09C}"/>
          </ac:spMkLst>
        </pc:spChg>
        <pc:spChg chg="add mod">
          <ac:chgData name="Mikalsen, Christoffer Nergaard" userId="64607eff-8cee-4499-b972-c813c5cf4e24" providerId="ADAL" clId="{553E4DEA-E416-45AA-B520-AA6C4C860740}" dt="2024-04-16T10:35:30.198" v="1869" actId="14100"/>
          <ac:spMkLst>
            <pc:docMk/>
            <pc:sldMk cId="1461072005" sldId="725"/>
            <ac:spMk id="18" creationId="{5931BD53-098F-4FEA-252A-3034A65733C7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20" creationId="{B85D1A19-ED0B-9A09-307C-BE870E1654E1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21" creationId="{89377E0E-BA85-666B-E5ED-6DBBC240C1A3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2" creationId="{B28AE2A2-0FAA-6DE3-E96F-A8F62F810A9D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3" creationId="{3619E70C-DFB8-E048-BD35-CF0FF1478F22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4" creationId="{88A0E851-83E0-A92D-EAC1-EAD7B302EDB6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5" creationId="{AFBCF3C8-B9C6-E318-C270-D4AC303853F0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6" creationId="{E390A140-B28F-E9F0-487F-4C5F31B0EB18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27" creationId="{0488C671-A705-B048-5EBC-B18612D94B12}"/>
          </ac:spMkLst>
        </pc:spChg>
        <pc:spChg chg="add mod">
          <ac:chgData name="Mikalsen, Christoffer Nergaard" userId="64607eff-8cee-4499-b972-c813c5cf4e24" providerId="ADAL" clId="{553E4DEA-E416-45AA-B520-AA6C4C860740}" dt="2024-04-16T10:35:27.941" v="1868" actId="1076"/>
          <ac:spMkLst>
            <pc:docMk/>
            <pc:sldMk cId="1461072005" sldId="725"/>
            <ac:spMk id="28" creationId="{1708379F-823B-7B83-3E47-F955B1967EC2}"/>
          </ac:spMkLst>
        </pc:spChg>
        <pc:spChg chg="add mod">
          <ac:chgData name="Mikalsen, Christoffer Nergaard" userId="64607eff-8cee-4499-b972-c813c5cf4e24" providerId="ADAL" clId="{553E4DEA-E416-45AA-B520-AA6C4C860740}" dt="2024-04-16T10:34:37.192" v="1859" actId="1076"/>
          <ac:spMkLst>
            <pc:docMk/>
            <pc:sldMk cId="1461072005" sldId="725"/>
            <ac:spMk id="29" creationId="{E6D9365B-8F38-D335-699D-7F9FC2EBAE93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0" creationId="{636B94DA-874D-D20D-AD09-F6961A9372D6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1" creationId="{835F7C7D-4B05-C80F-D604-C5B7628DD68B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2" creationId="{86D7B4DB-A9F4-689E-48CD-76D0A1C1ACC3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3" creationId="{366266A2-C8D0-6577-E022-F698503E3886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4" creationId="{6E5977E4-9A85-C684-B0CA-DBF00A83E608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5" creationId="{22B8C5F7-C4E2-0218-6C47-3C0239AABB8D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6" creationId="{9EA93F5E-24D7-22E2-AB6A-C619C7844935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7" creationId="{38838B60-0A6F-9731-9BF8-2AD8DC16D7B9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38" creationId="{F71460C1-275D-5110-C3A9-6A2A50C730F4}"/>
          </ac:spMkLst>
        </pc:spChg>
        <pc:spChg chg="mod">
          <ac:chgData name="Mikalsen, Christoffer Nergaard" userId="64607eff-8cee-4499-b972-c813c5cf4e24" providerId="ADAL" clId="{553E4DEA-E416-45AA-B520-AA6C4C860740}" dt="2024-04-16T10:31:37.348" v="1774" actId="1076"/>
          <ac:spMkLst>
            <pc:docMk/>
            <pc:sldMk cId="1461072005" sldId="725"/>
            <ac:spMk id="40" creationId="{58E7DD24-431B-F68F-927F-BCE226150566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47" creationId="{0BF76E95-332A-0738-344A-4441DF596985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48" creationId="{E29D02C3-764F-07F1-28E0-A69CFD1F5683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49" creationId="{26979E0E-5A24-D523-02C1-5420F57A3872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50" creationId="{64E9D366-A732-6CE8-453D-4B8296435638}"/>
          </ac:spMkLst>
        </pc:spChg>
        <pc:spChg chg="add mod">
          <ac:chgData name="Mikalsen, Christoffer Nergaard" userId="64607eff-8cee-4499-b972-c813c5cf4e24" providerId="ADAL" clId="{553E4DEA-E416-45AA-B520-AA6C4C860740}" dt="2024-04-16T10:34:30.036" v="1858"/>
          <ac:spMkLst>
            <pc:docMk/>
            <pc:sldMk cId="1461072005" sldId="725"/>
            <ac:spMk id="51" creationId="{F9EED48B-0B4F-775C-8383-DE416BA16E19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54" creationId="{C09B473E-E083-5C49-4684-63FB60F99E4F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57" creationId="{7AA6F963-7314-B503-B8A9-A574E96E6740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58" creationId="{2EB2940D-EEE3-185D-6AE4-C8051A581B12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59" creationId="{892FF278-D0F0-FE83-BC64-706AB8E8B252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0" creationId="{631E9EC7-04A9-8FA3-4F36-919B4169A579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1" creationId="{8D4506EC-8A13-4EE5-23D1-05806CB5CF0A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2" creationId="{86732D30-1A64-81D4-8E5B-C75ADF55F8B4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4" creationId="{6F6F3C7E-F7EC-9152-E6F5-645D43CBADD1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5" creationId="{5877DE08-39B2-7C51-8D1D-4982D4B52B53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6" creationId="{207B7D41-E1D9-8AAA-CAC8-CF1B76D56332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8" creationId="{3C74D12E-28CD-6504-250A-55294AE2C326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69" creationId="{D219055C-E2C3-C9FB-98D6-9AEE221E82AF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70" creationId="{643196B0-4EE0-677E-43E5-843DC66CDDF5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71" creationId="{57505495-DB0D-3BBF-8610-FD405D54E997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72" creationId="{6FB0CF52-7476-1607-A4F7-E5CE3FC4CB0C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75" creationId="{1D9F6C81-7C1E-26E5-8D13-B3EBEDDC78A9}"/>
          </ac:spMkLst>
        </pc:spChg>
        <pc:spChg chg="del">
          <ac:chgData name="Mikalsen, Christoffer Nergaard" userId="64607eff-8cee-4499-b972-c813c5cf4e24" providerId="ADAL" clId="{553E4DEA-E416-45AA-B520-AA6C4C860740}" dt="2024-04-16T10:31:10.409" v="1766" actId="478"/>
          <ac:spMkLst>
            <pc:docMk/>
            <pc:sldMk cId="1461072005" sldId="725"/>
            <ac:spMk id="76" creationId="{96034452-641F-10CD-891F-EDB22F561D85}"/>
          </ac:spMkLst>
        </pc:spChg>
        <pc:graphicFrameChg chg="mod modGraphic">
          <ac:chgData name="Mikalsen, Christoffer Nergaard" userId="64607eff-8cee-4499-b972-c813c5cf4e24" providerId="ADAL" clId="{553E4DEA-E416-45AA-B520-AA6C4C860740}" dt="2024-04-16T10:40:46.909" v="1952" actId="20577"/>
          <ac:graphicFrameMkLst>
            <pc:docMk/>
            <pc:sldMk cId="1461072005" sldId="725"/>
            <ac:graphicFrameMk id="4" creationId="{90930D54-8BB5-34A9-EF52-577210821B30}"/>
          </ac:graphicFrameMkLst>
        </pc:graphicFrameChg>
        <pc:picChg chg="mod">
          <ac:chgData name="Mikalsen, Christoffer Nergaard" userId="64607eff-8cee-4499-b972-c813c5cf4e24" providerId="ADAL" clId="{553E4DEA-E416-45AA-B520-AA6C4C860740}" dt="2024-04-16T10:31:37.348" v="1774" actId="1076"/>
          <ac:picMkLst>
            <pc:docMk/>
            <pc:sldMk cId="1461072005" sldId="725"/>
            <ac:picMk id="9" creationId="{737DC81E-B230-669E-DFDD-6E3C66FE4573}"/>
          </ac:picMkLst>
        </pc:picChg>
        <pc:picChg chg="mod">
          <ac:chgData name="Mikalsen, Christoffer Nergaard" userId="64607eff-8cee-4499-b972-c813c5cf4e24" providerId="ADAL" clId="{553E4DEA-E416-45AA-B520-AA6C4C860740}" dt="2024-04-16T10:31:37.348" v="1774" actId="1076"/>
          <ac:picMkLst>
            <pc:docMk/>
            <pc:sldMk cId="1461072005" sldId="725"/>
            <ac:picMk id="10" creationId="{6D6029C9-01F5-17DD-D7F0-D87744FFDFB0}"/>
          </ac:picMkLst>
        </pc:picChg>
        <pc:picChg chg="mod">
          <ac:chgData name="Mikalsen, Christoffer Nergaard" userId="64607eff-8cee-4499-b972-c813c5cf4e24" providerId="ADAL" clId="{553E4DEA-E416-45AA-B520-AA6C4C860740}" dt="2024-04-16T10:31:37.348" v="1774" actId="1076"/>
          <ac:picMkLst>
            <pc:docMk/>
            <pc:sldMk cId="1461072005" sldId="725"/>
            <ac:picMk id="12" creationId="{4B95BDD0-8C2E-52C4-44DC-EF23F7DFE8C5}"/>
          </ac:picMkLst>
        </pc:picChg>
        <pc:picChg chg="mod">
          <ac:chgData name="Mikalsen, Christoffer Nergaard" userId="64607eff-8cee-4499-b972-c813c5cf4e24" providerId="ADAL" clId="{553E4DEA-E416-45AA-B520-AA6C4C860740}" dt="2024-04-16T10:31:37.348" v="1774" actId="1076"/>
          <ac:picMkLst>
            <pc:docMk/>
            <pc:sldMk cId="1461072005" sldId="725"/>
            <ac:picMk id="19" creationId="{B2E8A06B-5C24-A76C-1317-06B143D788D9}"/>
          </ac:picMkLst>
        </pc:picChg>
        <pc:picChg chg="mod">
          <ac:chgData name="Mikalsen, Christoffer Nergaard" userId="64607eff-8cee-4499-b972-c813c5cf4e24" providerId="ADAL" clId="{553E4DEA-E416-45AA-B520-AA6C4C860740}" dt="2024-04-16T10:31:37.348" v="1774" actId="1076"/>
          <ac:picMkLst>
            <pc:docMk/>
            <pc:sldMk cId="1461072005" sldId="725"/>
            <ac:picMk id="41" creationId="{34B85CE7-9B60-CF7A-FBEA-6B862ED43A20}"/>
          </ac:picMkLst>
        </pc:picChg>
        <pc:cxnChg chg="mod">
          <ac:chgData name="Mikalsen, Christoffer Nergaard" userId="64607eff-8cee-4499-b972-c813c5cf4e24" providerId="ADAL" clId="{553E4DEA-E416-45AA-B520-AA6C4C860740}" dt="2024-04-16T10:31:37.348" v="1774" actId="1076"/>
          <ac:cxnSpMkLst>
            <pc:docMk/>
            <pc:sldMk cId="1461072005" sldId="725"/>
            <ac:cxnSpMk id="2" creationId="{AFBFFFE3-E4CF-A26A-988F-27B19B40AA00}"/>
          </ac:cxnSpMkLst>
        </pc:cxnChg>
        <pc:cxnChg chg="mod">
          <ac:chgData name="Mikalsen, Christoffer Nergaard" userId="64607eff-8cee-4499-b972-c813c5cf4e24" providerId="ADAL" clId="{553E4DEA-E416-45AA-B520-AA6C4C860740}" dt="2024-04-16T10:31:37.348" v="1774" actId="1076"/>
          <ac:cxnSpMkLst>
            <pc:docMk/>
            <pc:sldMk cId="1461072005" sldId="725"/>
            <ac:cxnSpMk id="6" creationId="{73B23437-DE0E-9C2A-ADDB-2EE3E2A233F0}"/>
          </ac:cxnSpMkLst>
        </pc:cxnChg>
        <pc:cxnChg chg="mod">
          <ac:chgData name="Mikalsen, Christoffer Nergaard" userId="64607eff-8cee-4499-b972-c813c5cf4e24" providerId="ADAL" clId="{553E4DEA-E416-45AA-B520-AA6C4C860740}" dt="2024-04-16T10:31:37.348" v="1774" actId="1076"/>
          <ac:cxnSpMkLst>
            <pc:docMk/>
            <pc:sldMk cId="1461072005" sldId="725"/>
            <ac:cxnSpMk id="8" creationId="{0571D136-0B5B-18E9-70DB-ECA6AE8181D0}"/>
          </ac:cxnSpMkLst>
        </pc:cxnChg>
        <pc:cxnChg chg="mod">
          <ac:chgData name="Mikalsen, Christoffer Nergaard" userId="64607eff-8cee-4499-b972-c813c5cf4e24" providerId="ADAL" clId="{553E4DEA-E416-45AA-B520-AA6C4C860740}" dt="2024-04-16T10:31:37.348" v="1774" actId="1076"/>
          <ac:cxnSpMkLst>
            <pc:docMk/>
            <pc:sldMk cId="1461072005" sldId="725"/>
            <ac:cxnSpMk id="14" creationId="{2C46FFD9-F266-4DDC-80D7-C9E7FC81A937}"/>
          </ac:cxnSpMkLst>
        </pc:cxnChg>
        <pc:cxnChg chg="add mod">
          <ac:chgData name="Mikalsen, Christoffer Nergaard" userId="64607eff-8cee-4499-b972-c813c5cf4e24" providerId="ADAL" clId="{553E4DEA-E416-45AA-B520-AA6C4C860740}" dt="2024-04-16T10:35:27.941" v="1868" actId="1076"/>
          <ac:cxnSpMkLst>
            <pc:docMk/>
            <pc:sldMk cId="1461072005" sldId="725"/>
            <ac:cxnSpMk id="39" creationId="{AFD88926-329D-91FD-38F4-10C682A5108C}"/>
          </ac:cxnSpMkLst>
        </pc:cxnChg>
        <pc:cxnChg chg="add mod">
          <ac:chgData name="Mikalsen, Christoffer Nergaard" userId="64607eff-8cee-4499-b972-c813c5cf4e24" providerId="ADAL" clId="{553E4DEA-E416-45AA-B520-AA6C4C860740}" dt="2024-04-16T10:35:37.848" v="1870" actId="1076"/>
          <ac:cxnSpMkLst>
            <pc:docMk/>
            <pc:sldMk cId="1461072005" sldId="725"/>
            <ac:cxnSpMk id="42" creationId="{A86DEC8C-60EC-FFB5-EBD5-41922BAB72C3}"/>
          </ac:cxnSpMkLst>
        </pc:cxnChg>
        <pc:cxnChg chg="add mod">
          <ac:chgData name="Mikalsen, Christoffer Nergaard" userId="64607eff-8cee-4499-b972-c813c5cf4e24" providerId="ADAL" clId="{553E4DEA-E416-45AA-B520-AA6C4C860740}" dt="2024-04-16T10:35:41.535" v="1871" actId="1076"/>
          <ac:cxnSpMkLst>
            <pc:docMk/>
            <pc:sldMk cId="1461072005" sldId="725"/>
            <ac:cxnSpMk id="43" creationId="{AE8BEDBA-9B20-AD3F-BAFE-95503266F484}"/>
          </ac:cxnSpMkLst>
        </pc:cxnChg>
        <pc:cxnChg chg="add mod">
          <ac:chgData name="Mikalsen, Christoffer Nergaard" userId="64607eff-8cee-4499-b972-c813c5cf4e24" providerId="ADAL" clId="{553E4DEA-E416-45AA-B520-AA6C4C860740}" dt="2024-04-16T10:35:13.331" v="1865" actId="14100"/>
          <ac:cxnSpMkLst>
            <pc:docMk/>
            <pc:sldMk cId="1461072005" sldId="725"/>
            <ac:cxnSpMk id="44" creationId="{BECD0E7B-2FA9-F82B-8D04-BE89639D1836}"/>
          </ac:cxnSpMkLst>
        </pc:cxnChg>
        <pc:cxnChg chg="add mod">
          <ac:chgData name="Mikalsen, Christoffer Nergaard" userId="64607eff-8cee-4499-b972-c813c5cf4e24" providerId="ADAL" clId="{553E4DEA-E416-45AA-B520-AA6C4C860740}" dt="2024-04-16T10:35:15.004" v="1866" actId="14100"/>
          <ac:cxnSpMkLst>
            <pc:docMk/>
            <pc:sldMk cId="1461072005" sldId="725"/>
            <ac:cxnSpMk id="45" creationId="{43769746-C062-3562-B718-8E5F6CE700ED}"/>
          </ac:cxnSpMkLst>
        </pc:cxnChg>
        <pc:cxnChg chg="add mod">
          <ac:chgData name="Mikalsen, Christoffer Nergaard" userId="64607eff-8cee-4499-b972-c813c5cf4e24" providerId="ADAL" clId="{553E4DEA-E416-45AA-B520-AA6C4C860740}" dt="2024-04-16T10:34:43.065" v="1860" actId="1076"/>
          <ac:cxnSpMkLst>
            <pc:docMk/>
            <pc:sldMk cId="1461072005" sldId="725"/>
            <ac:cxnSpMk id="46" creationId="{6912BF4B-44B2-8084-335D-7B700887835E}"/>
          </ac:cxnSpMkLst>
        </pc:cxnChg>
        <pc:cxnChg chg="del mod">
          <ac:chgData name="Mikalsen, Christoffer Nergaard" userId="64607eff-8cee-4499-b972-c813c5cf4e24" providerId="ADAL" clId="{553E4DEA-E416-45AA-B520-AA6C4C860740}" dt="2024-04-16T10:31:10.409" v="1766" actId="478"/>
          <ac:cxnSpMkLst>
            <pc:docMk/>
            <pc:sldMk cId="1461072005" sldId="725"/>
            <ac:cxnSpMk id="96" creationId="{07518570-B8EC-97D3-EBAA-21C1532C1B40}"/>
          </ac:cxnSpMkLst>
        </pc:cxnChg>
        <pc:cxnChg chg="del">
          <ac:chgData name="Mikalsen, Christoffer Nergaard" userId="64607eff-8cee-4499-b972-c813c5cf4e24" providerId="ADAL" clId="{553E4DEA-E416-45AA-B520-AA6C4C860740}" dt="2024-04-16T10:31:10.409" v="1766" actId="478"/>
          <ac:cxnSpMkLst>
            <pc:docMk/>
            <pc:sldMk cId="1461072005" sldId="725"/>
            <ac:cxnSpMk id="98" creationId="{7B7F9BBB-082E-11E7-B2F7-5818C5CFCE34}"/>
          </ac:cxnSpMkLst>
        </pc:cxnChg>
        <pc:cxnChg chg="del">
          <ac:chgData name="Mikalsen, Christoffer Nergaard" userId="64607eff-8cee-4499-b972-c813c5cf4e24" providerId="ADAL" clId="{553E4DEA-E416-45AA-B520-AA6C4C860740}" dt="2024-04-16T10:31:15.193" v="1770" actId="478"/>
          <ac:cxnSpMkLst>
            <pc:docMk/>
            <pc:sldMk cId="1461072005" sldId="725"/>
            <ac:cxnSpMk id="100" creationId="{68557A2B-7451-838F-4065-1297B2C3ACC6}"/>
          </ac:cxnSpMkLst>
        </pc:cxnChg>
        <pc:cxnChg chg="del">
          <ac:chgData name="Mikalsen, Christoffer Nergaard" userId="64607eff-8cee-4499-b972-c813c5cf4e24" providerId="ADAL" clId="{553E4DEA-E416-45AA-B520-AA6C4C860740}" dt="2024-04-16T10:31:10.409" v="1766" actId="478"/>
          <ac:cxnSpMkLst>
            <pc:docMk/>
            <pc:sldMk cId="1461072005" sldId="725"/>
            <ac:cxnSpMk id="101" creationId="{BCC26326-35D4-1693-162C-128C33DF43BD}"/>
          </ac:cxnSpMkLst>
        </pc:cxnChg>
        <pc:cxnChg chg="del">
          <ac:chgData name="Mikalsen, Christoffer Nergaard" userId="64607eff-8cee-4499-b972-c813c5cf4e24" providerId="ADAL" clId="{553E4DEA-E416-45AA-B520-AA6C4C860740}" dt="2024-04-16T10:31:10.409" v="1766" actId="478"/>
          <ac:cxnSpMkLst>
            <pc:docMk/>
            <pc:sldMk cId="1461072005" sldId="725"/>
            <ac:cxnSpMk id="102" creationId="{36AA8E6E-5FEF-68F9-5ADD-AD0E7CD6D789}"/>
          </ac:cxnSpMkLst>
        </pc:cxnChg>
        <pc:cxnChg chg="del">
          <ac:chgData name="Mikalsen, Christoffer Nergaard" userId="64607eff-8cee-4499-b972-c813c5cf4e24" providerId="ADAL" clId="{553E4DEA-E416-45AA-B520-AA6C4C860740}" dt="2024-04-16T10:31:14.632" v="1769" actId="478"/>
          <ac:cxnSpMkLst>
            <pc:docMk/>
            <pc:sldMk cId="1461072005" sldId="725"/>
            <ac:cxnSpMk id="103" creationId="{3E322D8C-DF0D-4E59-052C-D5DCF3C3596C}"/>
          </ac:cxnSpMkLst>
        </pc:cxnChg>
      </pc:sldChg>
      <pc:sldChg chg="modSp mod modNotesTx">
        <pc:chgData name="Mikalsen, Christoffer Nergaard" userId="64607eff-8cee-4499-b972-c813c5cf4e24" providerId="ADAL" clId="{553E4DEA-E416-45AA-B520-AA6C4C860740}" dt="2024-04-16T11:23:54.167" v="6206" actId="6549"/>
        <pc:sldMkLst>
          <pc:docMk/>
          <pc:sldMk cId="1461072005" sldId="726"/>
        </pc:sldMkLst>
        <pc:graphicFrameChg chg="modGraphic">
          <ac:chgData name="Mikalsen, Christoffer Nergaard" userId="64607eff-8cee-4499-b972-c813c5cf4e24" providerId="ADAL" clId="{553E4DEA-E416-45AA-B520-AA6C4C860740}" dt="2024-04-16T11:12:45.382" v="4506" actId="2711"/>
          <ac:graphicFrameMkLst>
            <pc:docMk/>
            <pc:sldMk cId="1461072005" sldId="726"/>
            <ac:graphicFrameMk id="4" creationId="{90930D54-8BB5-34A9-EF52-577210821B30}"/>
          </ac:graphicFrameMkLst>
        </pc:graphicFrameChg>
      </pc:sldChg>
    </pc:docChg>
  </pc:docChgLst>
  <pc:docChgLst>
    <pc:chgData name="Andreas Bratlie" userId="S::andreas.bratlie@norconsult.com::848175b6-302c-44a2-b8ef-d637f0488574" providerId="AD" clId="Web-{898D5B33-B6AE-E0B8-D21C-D44EEC62BCCD}"/>
    <pc:docChg chg="modSld">
      <pc:chgData name="Andreas Bratlie" userId="S::andreas.bratlie@norconsult.com::848175b6-302c-44a2-b8ef-d637f0488574" providerId="AD" clId="Web-{898D5B33-B6AE-E0B8-D21C-D44EEC62BCCD}" dt="2024-04-04T11:36:01.287" v="0" actId="20577"/>
      <pc:docMkLst>
        <pc:docMk/>
      </pc:docMkLst>
      <pc:sldChg chg="modSp">
        <pc:chgData name="Andreas Bratlie" userId="S::andreas.bratlie@norconsult.com::848175b6-302c-44a2-b8ef-d637f0488574" providerId="AD" clId="Web-{898D5B33-B6AE-E0B8-D21C-D44EEC62BCCD}" dt="2024-04-04T11:36:01.287" v="0" actId="20577"/>
        <pc:sldMkLst>
          <pc:docMk/>
          <pc:sldMk cId="360690594" sldId="256"/>
        </pc:sldMkLst>
        <pc:spChg chg="mod">
          <ac:chgData name="Andreas Bratlie" userId="S::andreas.bratlie@norconsult.com::848175b6-302c-44a2-b8ef-d637f0488574" providerId="AD" clId="Web-{898D5B33-B6AE-E0B8-D21C-D44EEC62BCCD}" dt="2024-04-04T11:36:01.287" v="0" actId="20577"/>
          <ac:spMkLst>
            <pc:docMk/>
            <pc:sldMk cId="360690594" sldId="256"/>
            <ac:spMk id="3" creationId="{E1EA9008-0893-5E1D-08AE-858EB9103B3E}"/>
          </ac:spMkLst>
        </pc:spChg>
      </pc:sldChg>
    </pc:docChg>
  </pc:docChgLst>
  <pc:docChgLst>
    <pc:chgData name="Vegard Gavel-Solberg" userId="c118a8d9-6b6b-4b90-86aa-a36ef1a92a51" providerId="ADAL" clId="{A2107ED6-586B-47CB-B314-3C30F71DD609}"/>
    <pc:docChg chg="addSld delSld modSld modSection">
      <pc:chgData name="Vegard Gavel-Solberg" userId="c118a8d9-6b6b-4b90-86aa-a36ef1a92a51" providerId="ADAL" clId="{A2107ED6-586B-47CB-B314-3C30F71DD609}" dt="2024-11-21T12:44:12.841" v="3" actId="6549"/>
      <pc:docMkLst>
        <pc:docMk/>
      </pc:docMkLst>
      <pc:sldChg chg="addSp">
        <pc:chgData name="Vegard Gavel-Solberg" userId="c118a8d9-6b6b-4b90-86aa-a36ef1a92a51" providerId="ADAL" clId="{A2107ED6-586B-47CB-B314-3C30F71DD609}" dt="2024-11-21T12:43:24.817" v="1"/>
        <pc:sldMkLst>
          <pc:docMk/>
          <pc:sldMk cId="360690594" sldId="256"/>
        </pc:sldMkLst>
        <pc:spChg chg="add">
          <ac:chgData name="Vegard Gavel-Solberg" userId="c118a8d9-6b6b-4b90-86aa-a36ef1a92a51" providerId="ADAL" clId="{A2107ED6-586B-47CB-B314-3C30F71DD609}" dt="2024-11-21T12:43:24.817" v="1"/>
          <ac:spMkLst>
            <pc:docMk/>
            <pc:sldMk cId="360690594" sldId="256"/>
            <ac:spMk id="4" creationId="{12451F25-A9E9-F75E-A78F-48931648A505}"/>
          </ac:spMkLst>
        </pc:spChg>
      </pc:sldChg>
      <pc:sldChg chg="del">
        <pc:chgData name="Vegard Gavel-Solberg" userId="c118a8d9-6b6b-4b90-86aa-a36ef1a92a51" providerId="ADAL" clId="{A2107ED6-586B-47CB-B314-3C30F71DD609}" dt="2024-11-21T12:42:57.659" v="0" actId="2696"/>
        <pc:sldMkLst>
          <pc:docMk/>
          <pc:sldMk cId="839633623" sldId="728"/>
        </pc:sldMkLst>
      </pc:sldChg>
      <pc:sldChg chg="add modNotesTx">
        <pc:chgData name="Vegard Gavel-Solberg" userId="c118a8d9-6b6b-4b90-86aa-a36ef1a92a51" providerId="ADAL" clId="{A2107ED6-586B-47CB-B314-3C30F71DD609}" dt="2024-11-21T12:44:12.841" v="3" actId="6549"/>
        <pc:sldMkLst>
          <pc:docMk/>
          <pc:sldMk cId="1524228931" sldId="729"/>
        </pc:sldMkLst>
      </pc:sldChg>
    </pc:docChg>
  </pc:docChgLst>
  <pc:docChgLst>
    <pc:chgData name="Vegard Gavel-Solberg" userId="c118a8d9-6b6b-4b90-86aa-a36ef1a92a51" providerId="ADAL" clId="{A2F2BF11-5916-4F56-B548-8DEA6B7180DB}"/>
    <pc:docChg chg="undo custSel addSld modSld modSection">
      <pc:chgData name="Vegard Gavel-Solberg" userId="c118a8d9-6b6b-4b90-86aa-a36ef1a92a51" providerId="ADAL" clId="{A2F2BF11-5916-4F56-B548-8DEA6B7180DB}" dt="2024-03-19T21:50:31.681" v="4399" actId="20577"/>
      <pc:docMkLst>
        <pc:docMk/>
      </pc:docMkLst>
      <pc:sldChg chg="addSp modSp mod">
        <pc:chgData name="Vegard Gavel-Solberg" userId="c118a8d9-6b6b-4b90-86aa-a36ef1a92a51" providerId="ADAL" clId="{A2F2BF11-5916-4F56-B548-8DEA6B7180DB}" dt="2024-03-19T21:12:50.665" v="2750" actId="1076"/>
        <pc:sldMkLst>
          <pc:docMk/>
          <pc:sldMk cId="360690594" sldId="256"/>
        </pc:sldMkLst>
        <pc:spChg chg="mod">
          <ac:chgData name="Vegard Gavel-Solberg" userId="c118a8d9-6b6b-4b90-86aa-a36ef1a92a51" providerId="ADAL" clId="{A2F2BF11-5916-4F56-B548-8DEA6B7180DB}" dt="2024-03-19T21:11:33.338" v="2705" actId="113"/>
          <ac:spMkLst>
            <pc:docMk/>
            <pc:sldMk cId="360690594" sldId="256"/>
            <ac:spMk id="2" creationId="{2BB315DA-16AA-ADAD-1F17-E8FFF20CAA37}"/>
          </ac:spMkLst>
        </pc:spChg>
        <pc:spChg chg="mod">
          <ac:chgData name="Vegard Gavel-Solberg" userId="c118a8d9-6b6b-4b90-86aa-a36ef1a92a51" providerId="ADAL" clId="{A2F2BF11-5916-4F56-B548-8DEA6B7180DB}" dt="2024-03-19T21:11:37.193" v="2706" actId="113"/>
          <ac:spMkLst>
            <pc:docMk/>
            <pc:sldMk cId="360690594" sldId="256"/>
            <ac:spMk id="3" creationId="{E1EA9008-0893-5E1D-08AE-858EB9103B3E}"/>
          </ac:spMkLst>
        </pc:spChg>
        <pc:spChg chg="add">
          <ac:chgData name="Vegard Gavel-Solberg" userId="c118a8d9-6b6b-4b90-86aa-a36ef1a92a51" providerId="ADAL" clId="{A2F2BF11-5916-4F56-B548-8DEA6B7180DB}" dt="2024-03-19T21:10:11.996" v="2695"/>
          <ac:spMkLst>
            <pc:docMk/>
            <pc:sldMk cId="360690594" sldId="256"/>
            <ac:spMk id="4" creationId="{D4114232-57BB-640D-D104-857C4E0E8C8F}"/>
          </ac:spMkLst>
        </pc:spChg>
        <pc:spChg chg="add">
          <ac:chgData name="Vegard Gavel-Solberg" userId="c118a8d9-6b6b-4b90-86aa-a36ef1a92a51" providerId="ADAL" clId="{A2F2BF11-5916-4F56-B548-8DEA6B7180DB}" dt="2024-03-19T21:10:14.796" v="2696"/>
          <ac:spMkLst>
            <pc:docMk/>
            <pc:sldMk cId="360690594" sldId="256"/>
            <ac:spMk id="5" creationId="{537771B2-A83F-EE70-4C8C-5553B84C187D}"/>
          </ac:spMkLst>
        </pc:spChg>
        <pc:spChg chg="add">
          <ac:chgData name="Vegard Gavel-Solberg" userId="c118a8d9-6b6b-4b90-86aa-a36ef1a92a51" providerId="ADAL" clId="{A2F2BF11-5916-4F56-B548-8DEA6B7180DB}" dt="2024-03-19T21:10:22.829" v="2697"/>
          <ac:spMkLst>
            <pc:docMk/>
            <pc:sldMk cId="360690594" sldId="256"/>
            <ac:spMk id="6" creationId="{41C578E1-5043-6413-ACE4-169ED7C110AB}"/>
          </ac:spMkLst>
        </pc:spChg>
        <pc:spChg chg="add">
          <ac:chgData name="Vegard Gavel-Solberg" userId="c118a8d9-6b6b-4b90-86aa-a36ef1a92a51" providerId="ADAL" clId="{A2F2BF11-5916-4F56-B548-8DEA6B7180DB}" dt="2024-03-19T21:10:38.431" v="2698"/>
          <ac:spMkLst>
            <pc:docMk/>
            <pc:sldMk cId="360690594" sldId="256"/>
            <ac:spMk id="7" creationId="{A76DCD36-7BB8-AB53-D373-59AA03D501D9}"/>
          </ac:spMkLst>
        </pc:spChg>
        <pc:spChg chg="add mod ord">
          <ac:chgData name="Vegard Gavel-Solberg" userId="c118a8d9-6b6b-4b90-86aa-a36ef1a92a51" providerId="ADAL" clId="{A2F2BF11-5916-4F56-B548-8DEA6B7180DB}" dt="2024-03-19T21:12:39.609" v="2748" actId="167"/>
          <ac:spMkLst>
            <pc:docMk/>
            <pc:sldMk cId="360690594" sldId="256"/>
            <ac:spMk id="9" creationId="{BB2980D9-7636-11F3-6E16-494C4EF1EC63}"/>
          </ac:spMkLst>
        </pc:spChg>
        <pc:picChg chg="add mod ord">
          <ac:chgData name="Vegard Gavel-Solberg" userId="c118a8d9-6b6b-4b90-86aa-a36ef1a92a51" providerId="ADAL" clId="{A2F2BF11-5916-4F56-B548-8DEA6B7180DB}" dt="2024-03-19T21:12:50.665" v="2750" actId="1076"/>
          <ac:picMkLst>
            <pc:docMk/>
            <pc:sldMk cId="360690594" sldId="256"/>
            <ac:picMk id="8" creationId="{368F73F4-C6AC-B0E0-C24C-0DBDDC4512D9}"/>
          </ac:picMkLst>
        </pc:picChg>
      </pc:sldChg>
      <pc:sldChg chg="modSp mod">
        <pc:chgData name="Vegard Gavel-Solberg" userId="c118a8d9-6b6b-4b90-86aa-a36ef1a92a51" providerId="ADAL" clId="{A2F2BF11-5916-4F56-B548-8DEA6B7180DB}" dt="2024-03-19T20:45:02.413" v="972" actId="20577"/>
        <pc:sldMkLst>
          <pc:docMk/>
          <pc:sldMk cId="3686815663" sldId="257"/>
        </pc:sldMkLst>
        <pc:spChg chg="mod">
          <ac:chgData name="Vegard Gavel-Solberg" userId="c118a8d9-6b6b-4b90-86aa-a36ef1a92a51" providerId="ADAL" clId="{A2F2BF11-5916-4F56-B548-8DEA6B7180DB}" dt="2024-03-19T20:45:02.413" v="972" actId="20577"/>
          <ac:spMkLst>
            <pc:docMk/>
            <pc:sldMk cId="3686815663" sldId="257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A2F2BF11-5916-4F56-B548-8DEA6B7180DB}" dt="2024-03-19T20:55:59.717" v="2235" actId="27636"/>
        <pc:sldMkLst>
          <pc:docMk/>
          <pc:sldMk cId="3447756883" sldId="258"/>
        </pc:sldMkLst>
        <pc:spChg chg="mod">
          <ac:chgData name="Vegard Gavel-Solberg" userId="c118a8d9-6b6b-4b90-86aa-a36ef1a92a51" providerId="ADAL" clId="{A2F2BF11-5916-4F56-B548-8DEA6B7180DB}" dt="2024-03-19T20:45:46.607" v="974" actId="20577"/>
          <ac:spMkLst>
            <pc:docMk/>
            <pc:sldMk cId="3447756883" sldId="258"/>
            <ac:spMk id="2" creationId="{B10C83A7-EFB6-C65B-42E8-1602BF5F120F}"/>
          </ac:spMkLst>
        </pc:spChg>
        <pc:spChg chg="mod">
          <ac:chgData name="Vegard Gavel-Solberg" userId="c118a8d9-6b6b-4b90-86aa-a36ef1a92a51" providerId="ADAL" clId="{A2F2BF11-5916-4F56-B548-8DEA6B7180DB}" dt="2024-03-19T20:55:59.717" v="2235" actId="27636"/>
          <ac:spMkLst>
            <pc:docMk/>
            <pc:sldMk cId="3447756883" sldId="258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A2F2BF11-5916-4F56-B548-8DEA6B7180DB}" dt="2024-03-19T21:38:29.845" v="3625" actId="27636"/>
        <pc:sldMkLst>
          <pc:docMk/>
          <pc:sldMk cId="3508004746" sldId="261"/>
        </pc:sldMkLst>
        <pc:spChg chg="mod">
          <ac:chgData name="Vegard Gavel-Solberg" userId="c118a8d9-6b6b-4b90-86aa-a36ef1a92a51" providerId="ADAL" clId="{A2F2BF11-5916-4F56-B548-8DEA6B7180DB}" dt="2024-03-19T21:25:43.776" v="2760" actId="20577"/>
          <ac:spMkLst>
            <pc:docMk/>
            <pc:sldMk cId="3508004746" sldId="261"/>
            <ac:spMk id="2" creationId="{B10C83A7-EFB6-C65B-42E8-1602BF5F120F}"/>
          </ac:spMkLst>
        </pc:spChg>
        <pc:spChg chg="mod">
          <ac:chgData name="Vegard Gavel-Solberg" userId="c118a8d9-6b6b-4b90-86aa-a36ef1a92a51" providerId="ADAL" clId="{A2F2BF11-5916-4F56-B548-8DEA6B7180DB}" dt="2024-03-19T21:38:29.845" v="3625" actId="27636"/>
          <ac:spMkLst>
            <pc:docMk/>
            <pc:sldMk cId="3508004746" sldId="261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A2F2BF11-5916-4F56-B548-8DEA6B7180DB}" dt="2024-03-19T21:50:31.681" v="4399" actId="20577"/>
        <pc:sldMkLst>
          <pc:docMk/>
          <pc:sldMk cId="2028296516" sldId="271"/>
        </pc:sldMkLst>
        <pc:spChg chg="mod">
          <ac:chgData name="Vegard Gavel-Solberg" userId="c118a8d9-6b6b-4b90-86aa-a36ef1a92a51" providerId="ADAL" clId="{A2F2BF11-5916-4F56-B548-8DEA6B7180DB}" dt="2024-03-19T21:50:31.681" v="4399" actId="20577"/>
          <ac:spMkLst>
            <pc:docMk/>
            <pc:sldMk cId="2028296516" sldId="271"/>
            <ac:spMk id="3" creationId="{317A67B4-61BB-0CBB-FB59-6AC36815A0A3}"/>
          </ac:spMkLst>
        </pc:spChg>
      </pc:sldChg>
      <pc:sldChg chg="modSp mod">
        <pc:chgData name="Vegard Gavel-Solberg" userId="c118a8d9-6b6b-4b90-86aa-a36ef1a92a51" providerId="ADAL" clId="{A2F2BF11-5916-4F56-B548-8DEA6B7180DB}" dt="2024-03-19T21:41:41.820" v="3640" actId="20577"/>
        <pc:sldMkLst>
          <pc:docMk/>
          <pc:sldMk cId="1661550660" sldId="710"/>
        </pc:sldMkLst>
        <pc:spChg chg="mod">
          <ac:chgData name="Vegard Gavel-Solberg" userId="c118a8d9-6b6b-4b90-86aa-a36ef1a92a51" providerId="ADAL" clId="{A2F2BF11-5916-4F56-B548-8DEA6B7180DB}" dt="2024-03-19T21:41:41.820" v="3640" actId="20577"/>
          <ac:spMkLst>
            <pc:docMk/>
            <pc:sldMk cId="1661550660" sldId="710"/>
            <ac:spMk id="8" creationId="{9E7F5B29-D52B-B5A4-F22A-E72A44E2AC49}"/>
          </ac:spMkLst>
        </pc:spChg>
      </pc:sldChg>
      <pc:sldChg chg="addSp delSp modSp new mod modClrScheme chgLayout">
        <pc:chgData name="Vegard Gavel-Solberg" userId="c118a8d9-6b6b-4b90-86aa-a36ef1a92a51" providerId="ADAL" clId="{A2F2BF11-5916-4F56-B548-8DEA6B7180DB}" dt="2024-03-19T21:46:20.783" v="3873"/>
        <pc:sldMkLst>
          <pc:docMk/>
          <pc:sldMk cId="1374917936" sldId="717"/>
        </pc:sldMkLst>
        <pc:spChg chg="del mod ord">
          <ac:chgData name="Vegard Gavel-Solberg" userId="c118a8d9-6b6b-4b90-86aa-a36ef1a92a51" providerId="ADAL" clId="{A2F2BF11-5916-4F56-B548-8DEA6B7180DB}" dt="2024-03-19T20:56:28.532" v="2237" actId="700"/>
          <ac:spMkLst>
            <pc:docMk/>
            <pc:sldMk cId="1374917936" sldId="717"/>
            <ac:spMk id="2" creationId="{F551C0D4-EBFA-B90D-9784-10414CD2218C}"/>
          </ac:spMkLst>
        </pc:spChg>
        <pc:spChg chg="del mod ord">
          <ac:chgData name="Vegard Gavel-Solberg" userId="c118a8d9-6b6b-4b90-86aa-a36ef1a92a51" providerId="ADAL" clId="{A2F2BF11-5916-4F56-B548-8DEA6B7180DB}" dt="2024-03-19T20:56:28.532" v="2237" actId="700"/>
          <ac:spMkLst>
            <pc:docMk/>
            <pc:sldMk cId="1374917936" sldId="717"/>
            <ac:spMk id="3" creationId="{5BC3FA01-78D6-8DE9-BB52-0968F7A7F78F}"/>
          </ac:spMkLst>
        </pc:spChg>
        <pc:spChg chg="add mod ord">
          <ac:chgData name="Vegard Gavel-Solberg" userId="c118a8d9-6b6b-4b90-86aa-a36ef1a92a51" providerId="ADAL" clId="{A2F2BF11-5916-4F56-B548-8DEA6B7180DB}" dt="2024-03-19T20:56:39.266" v="2247" actId="20577"/>
          <ac:spMkLst>
            <pc:docMk/>
            <pc:sldMk cId="1374917936" sldId="717"/>
            <ac:spMk id="4" creationId="{44A46C47-2B09-EAA5-EAFE-DE6C20CC7B2B}"/>
          </ac:spMkLst>
        </pc:spChg>
        <pc:spChg chg="add mod ord">
          <ac:chgData name="Vegard Gavel-Solberg" userId="c118a8d9-6b6b-4b90-86aa-a36ef1a92a51" providerId="ADAL" clId="{A2F2BF11-5916-4F56-B548-8DEA6B7180DB}" dt="2024-03-19T21:04:24.303" v="2690" actId="20577"/>
          <ac:spMkLst>
            <pc:docMk/>
            <pc:sldMk cId="1374917936" sldId="717"/>
            <ac:spMk id="5" creationId="{1654C320-3E74-533F-2C1A-F3A3723BE9BC}"/>
          </ac:spMkLst>
        </pc:spChg>
        <pc:spChg chg="add del mod ord">
          <ac:chgData name="Vegard Gavel-Solberg" userId="c118a8d9-6b6b-4b90-86aa-a36ef1a92a51" providerId="ADAL" clId="{A2F2BF11-5916-4F56-B548-8DEA6B7180DB}" dt="2024-03-19T21:46:20.783" v="3873"/>
          <ac:spMkLst>
            <pc:docMk/>
            <pc:sldMk cId="1374917936" sldId="717"/>
            <ac:spMk id="6" creationId="{84A40657-829E-BD28-9B02-987A20B437B2}"/>
          </ac:spMkLst>
        </pc:spChg>
        <pc:spChg chg="add mod ord">
          <ac:chgData name="Vegard Gavel-Solberg" userId="c118a8d9-6b6b-4b90-86aa-a36ef1a92a51" providerId="ADAL" clId="{A2F2BF11-5916-4F56-B548-8DEA6B7180DB}" dt="2024-03-19T21:42:57.232" v="3648" actId="207"/>
          <ac:spMkLst>
            <pc:docMk/>
            <pc:sldMk cId="1374917936" sldId="717"/>
            <ac:spMk id="16" creationId="{CAC6DB15-198A-0CFD-B5AB-E42043164388}"/>
          </ac:spMkLst>
        </pc:spChg>
        <pc:picChg chg="add mod">
          <ac:chgData name="Vegard Gavel-Solberg" userId="c118a8d9-6b6b-4b90-86aa-a36ef1a92a51" providerId="ADAL" clId="{A2F2BF11-5916-4F56-B548-8DEA6B7180DB}" dt="2024-03-19T21:01:22.864" v="2553"/>
          <ac:picMkLst>
            <pc:docMk/>
            <pc:sldMk cId="1374917936" sldId="717"/>
            <ac:picMk id="8" creationId="{69B52DAD-B6F5-4DCA-2FD6-4E0AE208F914}"/>
          </ac:picMkLst>
        </pc:picChg>
        <pc:picChg chg="add mod">
          <ac:chgData name="Vegard Gavel-Solberg" userId="c118a8d9-6b6b-4b90-86aa-a36ef1a92a51" providerId="ADAL" clId="{A2F2BF11-5916-4F56-B548-8DEA6B7180DB}" dt="2024-03-19T21:01:29.256" v="2555"/>
          <ac:picMkLst>
            <pc:docMk/>
            <pc:sldMk cId="1374917936" sldId="717"/>
            <ac:picMk id="10" creationId="{EDD7DA64-AB3F-5AD4-A4B7-4351B2D5F914}"/>
          </ac:picMkLst>
        </pc:picChg>
        <pc:picChg chg="add mod">
          <ac:chgData name="Vegard Gavel-Solberg" userId="c118a8d9-6b6b-4b90-86aa-a36ef1a92a51" providerId="ADAL" clId="{A2F2BF11-5916-4F56-B548-8DEA6B7180DB}" dt="2024-03-19T21:01:31.594" v="2557"/>
          <ac:picMkLst>
            <pc:docMk/>
            <pc:sldMk cId="1374917936" sldId="717"/>
            <ac:picMk id="12" creationId="{B7E915D0-07D2-6578-BD48-ACCF301EDB6C}"/>
          </ac:picMkLst>
        </pc:picChg>
        <pc:picChg chg="add mod modCrop">
          <ac:chgData name="Vegard Gavel-Solberg" userId="c118a8d9-6b6b-4b90-86aa-a36ef1a92a51" providerId="ADAL" clId="{A2F2BF11-5916-4F56-B548-8DEA6B7180DB}" dt="2024-03-19T21:03:35.741" v="2641" actId="1076"/>
          <ac:picMkLst>
            <pc:docMk/>
            <pc:sldMk cId="1374917936" sldId="717"/>
            <ac:picMk id="14" creationId="{1BB0E11E-EA0A-6E29-066F-FCD918C67C75}"/>
          </ac:picMkLst>
        </pc:picChg>
        <pc:picChg chg="add del mod">
          <ac:chgData name="Vegard Gavel-Solberg" userId="c118a8d9-6b6b-4b90-86aa-a36ef1a92a51" providerId="ADAL" clId="{A2F2BF11-5916-4F56-B548-8DEA6B7180DB}" dt="2024-03-19T21:42:49.940" v="3646" actId="478"/>
          <ac:picMkLst>
            <pc:docMk/>
            <pc:sldMk cId="1374917936" sldId="717"/>
            <ac:picMk id="15" creationId="{4BE44312-042F-8EF5-DC0C-2D4818E395D3}"/>
          </ac:picMkLst>
        </pc:picChg>
      </pc:sldChg>
      <pc:sldChg chg="addSp delSp modSp add mod">
        <pc:chgData name="Vegard Gavel-Solberg" userId="c118a8d9-6b6b-4b90-86aa-a36ef1a92a51" providerId="ADAL" clId="{A2F2BF11-5916-4F56-B548-8DEA6B7180DB}" dt="2024-03-19T21:44:52.111" v="3742" actId="20577"/>
        <pc:sldMkLst>
          <pc:docMk/>
          <pc:sldMk cId="2420798247" sldId="718"/>
        </pc:sldMkLst>
        <pc:spChg chg="add mod ord">
          <ac:chgData name="Vegard Gavel-Solberg" userId="c118a8d9-6b6b-4b90-86aa-a36ef1a92a51" providerId="ADAL" clId="{A2F2BF11-5916-4F56-B548-8DEA6B7180DB}" dt="2024-03-19T21:44:40.501" v="3715" actId="166"/>
          <ac:spMkLst>
            <pc:docMk/>
            <pc:sldMk cId="2420798247" sldId="718"/>
            <ac:spMk id="2" creationId="{0B350266-BB36-9109-7AFC-EC915EECCE8A}"/>
          </ac:spMkLst>
        </pc:spChg>
        <pc:spChg chg="mod">
          <ac:chgData name="Vegard Gavel-Solberg" userId="c118a8d9-6b6b-4b90-86aa-a36ef1a92a51" providerId="ADAL" clId="{A2F2BF11-5916-4F56-B548-8DEA6B7180DB}" dt="2024-03-19T21:43:12.490" v="3661" actId="20577"/>
          <ac:spMkLst>
            <pc:docMk/>
            <pc:sldMk cId="2420798247" sldId="718"/>
            <ac:spMk id="4" creationId="{75FC373E-D10C-E253-C648-A25D05F8F45D}"/>
          </ac:spMkLst>
        </pc:spChg>
        <pc:spChg chg="mod">
          <ac:chgData name="Vegard Gavel-Solberg" userId="c118a8d9-6b6b-4b90-86aa-a36ef1a92a51" providerId="ADAL" clId="{A2F2BF11-5916-4F56-B548-8DEA6B7180DB}" dt="2024-03-19T21:44:23.331" v="3710" actId="20577"/>
          <ac:spMkLst>
            <pc:docMk/>
            <pc:sldMk cId="2420798247" sldId="718"/>
            <ac:spMk id="5" creationId="{E628C89E-23D6-E0DA-FAC1-762FD6EB2108}"/>
          </ac:spMkLst>
        </pc:spChg>
        <pc:spChg chg="mod">
          <ac:chgData name="Vegard Gavel-Solberg" userId="c118a8d9-6b6b-4b90-86aa-a36ef1a92a51" providerId="ADAL" clId="{A2F2BF11-5916-4F56-B548-8DEA6B7180DB}" dt="2024-03-19T21:44:52.111" v="3742" actId="20577"/>
          <ac:spMkLst>
            <pc:docMk/>
            <pc:sldMk cId="2420798247" sldId="718"/>
            <ac:spMk id="6" creationId="{C676D79E-1C98-2B90-122E-E29C02609E95}"/>
          </ac:spMkLst>
        </pc:spChg>
        <pc:picChg chg="del">
          <ac:chgData name="Vegard Gavel-Solberg" userId="c118a8d9-6b6b-4b90-86aa-a36ef1a92a51" providerId="ADAL" clId="{A2F2BF11-5916-4F56-B548-8DEA6B7180DB}" dt="2024-03-19T21:44:37.011" v="3714" actId="478"/>
          <ac:picMkLst>
            <pc:docMk/>
            <pc:sldMk cId="2420798247" sldId="718"/>
            <ac:picMk id="14" creationId="{48D1EB54-5D9C-F4BC-A957-83CC431D1054}"/>
          </ac:picMkLst>
        </pc:picChg>
      </pc:sldChg>
      <pc:sldChg chg="modSp add mod">
        <pc:chgData name="Vegard Gavel-Solberg" userId="c118a8d9-6b6b-4b90-86aa-a36ef1a92a51" providerId="ADAL" clId="{A2F2BF11-5916-4F56-B548-8DEA6B7180DB}" dt="2024-03-19T21:45:26.908" v="3801" actId="20577"/>
        <pc:sldMkLst>
          <pc:docMk/>
          <pc:sldMk cId="133310397" sldId="719"/>
        </pc:sldMkLst>
        <pc:spChg chg="mod">
          <ac:chgData name="Vegard Gavel-Solberg" userId="c118a8d9-6b6b-4b90-86aa-a36ef1a92a51" providerId="ADAL" clId="{A2F2BF11-5916-4F56-B548-8DEA6B7180DB}" dt="2024-03-19T21:45:04.816" v="3747" actId="20577"/>
          <ac:spMkLst>
            <pc:docMk/>
            <pc:sldMk cId="133310397" sldId="719"/>
            <ac:spMk id="4" creationId="{C6C162E9-E96F-CB6A-7577-CD1002F4F857}"/>
          </ac:spMkLst>
        </pc:spChg>
        <pc:spChg chg="mod">
          <ac:chgData name="Vegard Gavel-Solberg" userId="c118a8d9-6b6b-4b90-86aa-a36ef1a92a51" providerId="ADAL" clId="{A2F2BF11-5916-4F56-B548-8DEA6B7180DB}" dt="2024-03-19T21:45:16.095" v="3771" actId="20577"/>
          <ac:spMkLst>
            <pc:docMk/>
            <pc:sldMk cId="133310397" sldId="719"/>
            <ac:spMk id="5" creationId="{133BA164-7147-CC56-92AF-A5407763CDE0}"/>
          </ac:spMkLst>
        </pc:spChg>
        <pc:spChg chg="mod">
          <ac:chgData name="Vegard Gavel-Solberg" userId="c118a8d9-6b6b-4b90-86aa-a36ef1a92a51" providerId="ADAL" clId="{A2F2BF11-5916-4F56-B548-8DEA6B7180DB}" dt="2024-03-19T21:45:26.908" v="3801" actId="20577"/>
          <ac:spMkLst>
            <pc:docMk/>
            <pc:sldMk cId="133310397" sldId="719"/>
            <ac:spMk id="6" creationId="{037C571D-622B-7E40-D3EE-12194744338C}"/>
          </ac:spMkLst>
        </pc:spChg>
      </pc:sldChg>
      <pc:sldChg chg="modSp add mod">
        <pc:chgData name="Vegard Gavel-Solberg" userId="c118a8d9-6b6b-4b90-86aa-a36ef1a92a51" providerId="ADAL" clId="{A2F2BF11-5916-4F56-B548-8DEA6B7180DB}" dt="2024-03-19T21:46:06.475" v="3872" actId="20577"/>
        <pc:sldMkLst>
          <pc:docMk/>
          <pc:sldMk cId="3563860982" sldId="720"/>
        </pc:sldMkLst>
        <pc:spChg chg="mod">
          <ac:chgData name="Vegard Gavel-Solberg" userId="c118a8d9-6b6b-4b90-86aa-a36ef1a92a51" providerId="ADAL" clId="{A2F2BF11-5916-4F56-B548-8DEA6B7180DB}" dt="2024-03-19T21:45:41.776" v="3807" actId="20577"/>
          <ac:spMkLst>
            <pc:docMk/>
            <pc:sldMk cId="3563860982" sldId="720"/>
            <ac:spMk id="4" creationId="{F0D3E24C-7028-6491-0992-7FB21DC03872}"/>
          </ac:spMkLst>
        </pc:spChg>
        <pc:spChg chg="mod">
          <ac:chgData name="Vegard Gavel-Solberg" userId="c118a8d9-6b6b-4b90-86aa-a36ef1a92a51" providerId="ADAL" clId="{A2F2BF11-5916-4F56-B548-8DEA6B7180DB}" dt="2024-03-19T21:45:50.336" v="3842" actId="20577"/>
          <ac:spMkLst>
            <pc:docMk/>
            <pc:sldMk cId="3563860982" sldId="720"/>
            <ac:spMk id="5" creationId="{F10950B5-ECA0-9F20-982D-B31F35026A07}"/>
          </ac:spMkLst>
        </pc:spChg>
        <pc:spChg chg="mod">
          <ac:chgData name="Vegard Gavel-Solberg" userId="c118a8d9-6b6b-4b90-86aa-a36ef1a92a51" providerId="ADAL" clId="{A2F2BF11-5916-4F56-B548-8DEA6B7180DB}" dt="2024-03-19T21:46:06.475" v="3872" actId="20577"/>
          <ac:spMkLst>
            <pc:docMk/>
            <pc:sldMk cId="3563860982" sldId="720"/>
            <ac:spMk id="6" creationId="{08ED0660-5D77-D8F5-3A70-264BE8165242}"/>
          </ac:spMkLst>
        </pc:spChg>
      </pc:sldChg>
    </pc:docChg>
  </pc:docChgLst>
  <pc:docChgLst>
    <pc:chgData name="Vegard Gavel-Solberg" userId="c118a8d9-6b6b-4b90-86aa-a36ef1a92a51" providerId="ADAL" clId="{C451A46E-A168-427C-9E90-80F54EE83DD3}"/>
    <pc:docChg chg="undo custSel addSld delSld modSld modSection">
      <pc:chgData name="Vegard Gavel-Solberg" userId="c118a8d9-6b6b-4b90-86aa-a36ef1a92a51" providerId="ADAL" clId="{C451A46E-A168-427C-9E90-80F54EE83DD3}" dt="2024-06-12T07:09:41.669" v="1509" actId="20577"/>
      <pc:docMkLst>
        <pc:docMk/>
      </pc:docMkLst>
      <pc:sldChg chg="modSp mod modShow">
        <pc:chgData name="Vegard Gavel-Solberg" userId="c118a8d9-6b6b-4b90-86aa-a36ef1a92a51" providerId="ADAL" clId="{C451A46E-A168-427C-9E90-80F54EE83DD3}" dt="2024-06-12T06:44:30.883" v="173" actId="729"/>
        <pc:sldMkLst>
          <pc:docMk/>
          <pc:sldMk cId="3447756883" sldId="258"/>
        </pc:sldMkLst>
        <pc:spChg chg="mod">
          <ac:chgData name="Vegard Gavel-Solberg" userId="c118a8d9-6b6b-4b90-86aa-a36ef1a92a51" providerId="ADAL" clId="{C451A46E-A168-427C-9E90-80F54EE83DD3}" dt="2024-06-12T06:44:18.575" v="172" actId="255"/>
          <ac:spMkLst>
            <pc:docMk/>
            <pc:sldMk cId="3447756883" sldId="258"/>
            <ac:spMk id="3" creationId="{DE6FEDBA-FA64-7BDA-7756-37446C6966C7}"/>
          </ac:spMkLst>
        </pc:spChg>
      </pc:sldChg>
      <pc:sldChg chg="del">
        <pc:chgData name="Vegard Gavel-Solberg" userId="c118a8d9-6b6b-4b90-86aa-a36ef1a92a51" providerId="ADAL" clId="{C451A46E-A168-427C-9E90-80F54EE83DD3}" dt="2024-06-12T06:45:00.296" v="174" actId="2696"/>
        <pc:sldMkLst>
          <pc:docMk/>
          <pc:sldMk cId="1374917936" sldId="717"/>
        </pc:sldMkLst>
      </pc:sldChg>
      <pc:sldChg chg="del">
        <pc:chgData name="Vegard Gavel-Solberg" userId="c118a8d9-6b6b-4b90-86aa-a36ef1a92a51" providerId="ADAL" clId="{C451A46E-A168-427C-9E90-80F54EE83DD3}" dt="2024-06-12T06:45:00.296" v="174" actId="2696"/>
        <pc:sldMkLst>
          <pc:docMk/>
          <pc:sldMk cId="2420798247" sldId="718"/>
        </pc:sldMkLst>
      </pc:sldChg>
      <pc:sldChg chg="del">
        <pc:chgData name="Vegard Gavel-Solberg" userId="c118a8d9-6b6b-4b90-86aa-a36ef1a92a51" providerId="ADAL" clId="{C451A46E-A168-427C-9E90-80F54EE83DD3}" dt="2024-06-12T06:45:00.296" v="174" actId="2696"/>
        <pc:sldMkLst>
          <pc:docMk/>
          <pc:sldMk cId="133310397" sldId="719"/>
        </pc:sldMkLst>
      </pc:sldChg>
      <pc:sldChg chg="del">
        <pc:chgData name="Vegard Gavel-Solberg" userId="c118a8d9-6b6b-4b90-86aa-a36ef1a92a51" providerId="ADAL" clId="{C451A46E-A168-427C-9E90-80F54EE83DD3}" dt="2024-06-12T06:45:00.296" v="174" actId="2696"/>
        <pc:sldMkLst>
          <pc:docMk/>
          <pc:sldMk cId="3563860982" sldId="720"/>
        </pc:sldMkLst>
      </pc:sldChg>
      <pc:sldChg chg="del">
        <pc:chgData name="Vegard Gavel-Solberg" userId="c118a8d9-6b6b-4b90-86aa-a36ef1a92a51" providerId="ADAL" clId="{C451A46E-A168-427C-9E90-80F54EE83DD3}" dt="2024-06-12T06:45:12.307" v="175" actId="2696"/>
        <pc:sldMkLst>
          <pc:docMk/>
          <pc:sldMk cId="2804912167" sldId="721"/>
        </pc:sldMkLst>
      </pc:sldChg>
      <pc:sldChg chg="del">
        <pc:chgData name="Vegard Gavel-Solberg" userId="c118a8d9-6b6b-4b90-86aa-a36ef1a92a51" providerId="ADAL" clId="{C451A46E-A168-427C-9E90-80F54EE83DD3}" dt="2024-06-12T06:45:00.296" v="174" actId="2696"/>
        <pc:sldMkLst>
          <pc:docMk/>
          <pc:sldMk cId="2038100501" sldId="724"/>
        </pc:sldMkLst>
      </pc:sldChg>
      <pc:sldChg chg="modSp new mod">
        <pc:chgData name="Vegard Gavel-Solberg" userId="c118a8d9-6b6b-4b90-86aa-a36ef1a92a51" providerId="ADAL" clId="{C451A46E-A168-427C-9E90-80F54EE83DD3}" dt="2024-06-12T07:09:41.669" v="1509" actId="20577"/>
        <pc:sldMkLst>
          <pc:docMk/>
          <pc:sldMk cId="1614212280" sldId="727"/>
        </pc:sldMkLst>
        <pc:spChg chg="mod">
          <ac:chgData name="Vegard Gavel-Solberg" userId="c118a8d9-6b6b-4b90-86aa-a36ef1a92a51" providerId="ADAL" clId="{C451A46E-A168-427C-9E90-80F54EE83DD3}" dt="2024-06-12T06:50:01.239" v="217" actId="20577"/>
          <ac:spMkLst>
            <pc:docMk/>
            <pc:sldMk cId="1614212280" sldId="727"/>
            <ac:spMk id="2" creationId="{B5B7AD28-6F02-8B65-E55F-3F9385995212}"/>
          </ac:spMkLst>
        </pc:spChg>
        <pc:spChg chg="mod">
          <ac:chgData name="Vegard Gavel-Solberg" userId="c118a8d9-6b6b-4b90-86aa-a36ef1a92a51" providerId="ADAL" clId="{C451A46E-A168-427C-9E90-80F54EE83DD3}" dt="2024-06-12T07:09:41.669" v="1509" actId="20577"/>
          <ac:spMkLst>
            <pc:docMk/>
            <pc:sldMk cId="1614212280" sldId="727"/>
            <ac:spMk id="3" creationId="{F39DFD09-ACA3-148A-F527-DEE23505E9C1}"/>
          </ac:spMkLst>
        </pc:spChg>
      </pc:sldChg>
    </pc:docChg>
  </pc:docChgLst>
  <pc:docChgLst>
    <pc:chgData name="Vegard Gavel-Solberg" userId="c118a8d9-6b6b-4b90-86aa-a36ef1a92a51" providerId="ADAL" clId="{3AF9E895-04C2-4E4F-8EA8-922A8EB7C099}"/>
    <pc:docChg chg="undo custSel modSld">
      <pc:chgData name="Vegard Gavel-Solberg" userId="c118a8d9-6b6b-4b90-86aa-a36ef1a92a51" providerId="ADAL" clId="{3AF9E895-04C2-4E4F-8EA8-922A8EB7C099}" dt="2024-04-10T07:36:20.316" v="217" actId="14100"/>
      <pc:docMkLst>
        <pc:docMk/>
      </pc:docMkLst>
      <pc:sldChg chg="modSp mod">
        <pc:chgData name="Vegard Gavel-Solberg" userId="c118a8d9-6b6b-4b90-86aa-a36ef1a92a51" providerId="ADAL" clId="{3AF9E895-04C2-4E4F-8EA8-922A8EB7C099}" dt="2024-04-10T07:26:03.558" v="199" actId="20577"/>
        <pc:sldMkLst>
          <pc:docMk/>
          <pc:sldMk cId="3447756883" sldId="258"/>
        </pc:sldMkLst>
        <pc:spChg chg="mod">
          <ac:chgData name="Vegard Gavel-Solberg" userId="c118a8d9-6b6b-4b90-86aa-a36ef1a92a51" providerId="ADAL" clId="{3AF9E895-04C2-4E4F-8EA8-922A8EB7C099}" dt="2024-04-10T07:26:03.558" v="199" actId="20577"/>
          <ac:spMkLst>
            <pc:docMk/>
            <pc:sldMk cId="3447756883" sldId="258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3AF9E895-04C2-4E4F-8EA8-922A8EB7C099}" dt="2024-04-10T07:22:49.957" v="78" actId="20577"/>
        <pc:sldMkLst>
          <pc:docMk/>
          <pc:sldMk cId="2028296516" sldId="271"/>
        </pc:sldMkLst>
        <pc:spChg chg="mod">
          <ac:chgData name="Vegard Gavel-Solberg" userId="c118a8d9-6b6b-4b90-86aa-a36ef1a92a51" providerId="ADAL" clId="{3AF9E895-04C2-4E4F-8EA8-922A8EB7C099}" dt="2024-04-10T07:22:49.957" v="78" actId="20577"/>
          <ac:spMkLst>
            <pc:docMk/>
            <pc:sldMk cId="2028296516" sldId="271"/>
            <ac:spMk id="3" creationId="{317A67B4-61BB-0CBB-FB59-6AC36815A0A3}"/>
          </ac:spMkLst>
        </pc:spChg>
      </pc:sldChg>
      <pc:sldChg chg="addSp modSp mod">
        <pc:chgData name="Vegard Gavel-Solberg" userId="c118a8d9-6b6b-4b90-86aa-a36ef1a92a51" providerId="ADAL" clId="{3AF9E895-04C2-4E4F-8EA8-922A8EB7C099}" dt="2024-04-10T07:36:20.316" v="217" actId="14100"/>
        <pc:sldMkLst>
          <pc:docMk/>
          <pc:sldMk cId="2038100501" sldId="724"/>
        </pc:sldMkLst>
        <pc:spChg chg="add">
          <ac:chgData name="Vegard Gavel-Solberg" userId="c118a8d9-6b6b-4b90-86aa-a36ef1a92a51" providerId="ADAL" clId="{3AF9E895-04C2-4E4F-8EA8-922A8EB7C099}" dt="2024-04-10T07:34:12.137" v="200"/>
          <ac:spMkLst>
            <pc:docMk/>
            <pc:sldMk cId="2038100501" sldId="724"/>
            <ac:spMk id="4" creationId="{C303EEE8-AC53-5368-5E5A-82109CE0DEB4}"/>
          </ac:spMkLst>
        </pc:spChg>
        <pc:spChg chg="mod">
          <ac:chgData name="Vegard Gavel-Solberg" userId="c118a8d9-6b6b-4b90-86aa-a36ef1a92a51" providerId="ADAL" clId="{3AF9E895-04C2-4E4F-8EA8-922A8EB7C099}" dt="2024-04-10T07:23:13.498" v="108" actId="20577"/>
          <ac:spMkLst>
            <pc:docMk/>
            <pc:sldMk cId="2038100501" sldId="724"/>
            <ac:spMk id="12" creationId="{E0486A85-20F2-BC1B-A554-A0A32CB36F1D}"/>
          </ac:spMkLst>
        </pc:spChg>
        <pc:picChg chg="add mod">
          <ac:chgData name="Vegard Gavel-Solberg" userId="c118a8d9-6b6b-4b90-86aa-a36ef1a92a51" providerId="ADAL" clId="{3AF9E895-04C2-4E4F-8EA8-922A8EB7C099}" dt="2024-04-10T07:34:48.005" v="206" actId="1076"/>
          <ac:picMkLst>
            <pc:docMk/>
            <pc:sldMk cId="2038100501" sldId="724"/>
            <ac:picMk id="8" creationId="{AB3E442E-0790-E686-7EA8-414AE4616C26}"/>
          </ac:picMkLst>
        </pc:picChg>
        <pc:picChg chg="add mod">
          <ac:chgData name="Vegard Gavel-Solberg" userId="c118a8d9-6b6b-4b90-86aa-a36ef1a92a51" providerId="ADAL" clId="{3AF9E895-04C2-4E4F-8EA8-922A8EB7C099}" dt="2024-04-10T07:35:27.181" v="212" actId="14100"/>
          <ac:picMkLst>
            <pc:docMk/>
            <pc:sldMk cId="2038100501" sldId="724"/>
            <ac:picMk id="11" creationId="{4833A400-3483-99D4-6634-0A9E17499DA5}"/>
          </ac:picMkLst>
        </pc:picChg>
        <pc:picChg chg="add mod">
          <ac:chgData name="Vegard Gavel-Solberg" userId="c118a8d9-6b6b-4b90-86aa-a36ef1a92a51" providerId="ADAL" clId="{3AF9E895-04C2-4E4F-8EA8-922A8EB7C099}" dt="2024-04-10T07:36:20.316" v="217" actId="14100"/>
          <ac:picMkLst>
            <pc:docMk/>
            <pc:sldMk cId="2038100501" sldId="724"/>
            <ac:picMk id="14" creationId="{624FD5F1-6DDB-A7DE-5129-0512E727B6F0}"/>
          </ac:picMkLst>
        </pc:picChg>
      </pc:sldChg>
    </pc:docChg>
  </pc:docChgLst>
  <pc:docChgLst>
    <pc:chgData name="Petter Kay Steinbo" userId="S::pest_cowi.com#ext#@norconsult365.onmicrosoft.com::a172046e-6cb3-480f-8cbd-57794d54b15d" providerId="AD" clId="Web-{D458AECB-EE16-BB37-6B0E-4C00C1A6782F}"/>
    <pc:docChg chg="modSld">
      <pc:chgData name="Petter Kay Steinbo" userId="S::pest_cowi.com#ext#@norconsult365.onmicrosoft.com::a172046e-6cb3-480f-8cbd-57794d54b15d" providerId="AD" clId="Web-{D458AECB-EE16-BB37-6B0E-4C00C1A6782F}" dt="2024-04-24T06:16:52.368" v="5" actId="20577"/>
      <pc:docMkLst>
        <pc:docMk/>
      </pc:docMkLst>
      <pc:sldChg chg="modSp">
        <pc:chgData name="Petter Kay Steinbo" userId="S::pest_cowi.com#ext#@norconsult365.onmicrosoft.com::a172046e-6cb3-480f-8cbd-57794d54b15d" providerId="AD" clId="Web-{D458AECB-EE16-BB37-6B0E-4C00C1A6782F}" dt="2024-04-24T06:16:52.368" v="5" actId="20577"/>
        <pc:sldMkLst>
          <pc:docMk/>
          <pc:sldMk cId="4061212819" sldId="267"/>
        </pc:sldMkLst>
        <pc:spChg chg="mod">
          <ac:chgData name="Petter Kay Steinbo" userId="S::pest_cowi.com#ext#@norconsult365.onmicrosoft.com::a172046e-6cb3-480f-8cbd-57794d54b15d" providerId="AD" clId="Web-{D458AECB-EE16-BB37-6B0E-4C00C1A6782F}" dt="2024-04-24T06:16:52.368" v="5" actId="20577"/>
          <ac:spMkLst>
            <pc:docMk/>
            <pc:sldMk cId="4061212819" sldId="267"/>
            <ac:spMk id="9" creationId="{36ACC875-6E48-4B35-2A3F-3FBF1EA79F42}"/>
          </ac:spMkLst>
        </pc:spChg>
      </pc:sldChg>
    </pc:docChg>
  </pc:docChgLst>
  <pc:docChgLst>
    <pc:chgData name="Petter Kay Steinbo" userId="S::pest_cowi.com#ext#@norconsult365.onmicrosoft.com::a172046e-6cb3-480f-8cbd-57794d54b15d" providerId="AD" clId="Web-{2A9444E3-0860-5541-CAAF-6059B24CB401}"/>
    <pc:docChg chg="modSld">
      <pc:chgData name="Petter Kay Steinbo" userId="S::pest_cowi.com#ext#@norconsult365.onmicrosoft.com::a172046e-6cb3-480f-8cbd-57794d54b15d" providerId="AD" clId="Web-{2A9444E3-0860-5541-CAAF-6059B24CB401}" dt="2024-04-10T08:46:16.166" v="193" actId="1076"/>
      <pc:docMkLst>
        <pc:docMk/>
      </pc:docMkLst>
      <pc:sldChg chg="delSp modSp">
        <pc:chgData name="Petter Kay Steinbo" userId="S::pest_cowi.com#ext#@norconsult365.onmicrosoft.com::a172046e-6cb3-480f-8cbd-57794d54b15d" providerId="AD" clId="Web-{2A9444E3-0860-5541-CAAF-6059B24CB401}" dt="2024-04-10T08:44:37.570" v="190" actId="20577"/>
        <pc:sldMkLst>
          <pc:docMk/>
          <pc:sldMk cId="133310397" sldId="719"/>
        </pc:sldMkLst>
        <pc:spChg chg="mod">
          <ac:chgData name="Petter Kay Steinbo" userId="S::pest_cowi.com#ext#@norconsult365.onmicrosoft.com::a172046e-6cb3-480f-8cbd-57794d54b15d" providerId="AD" clId="Web-{2A9444E3-0860-5541-CAAF-6059B24CB401}" dt="2024-04-10T08:44:37.570" v="190" actId="20577"/>
          <ac:spMkLst>
            <pc:docMk/>
            <pc:sldMk cId="133310397" sldId="719"/>
            <ac:spMk id="5" creationId="{133BA164-7147-CC56-92AF-A5407763CDE0}"/>
          </ac:spMkLst>
        </pc:spChg>
        <pc:spChg chg="mod">
          <ac:chgData name="Petter Kay Steinbo" userId="S::pest_cowi.com#ext#@norconsult365.onmicrosoft.com::a172046e-6cb3-480f-8cbd-57794d54b15d" providerId="AD" clId="Web-{2A9444E3-0860-5541-CAAF-6059B24CB401}" dt="2024-04-10T08:43:55.695" v="189" actId="20577"/>
          <ac:spMkLst>
            <pc:docMk/>
            <pc:sldMk cId="133310397" sldId="719"/>
            <ac:spMk id="6" creationId="{037C571D-622B-7E40-D3EE-12194744338C}"/>
          </ac:spMkLst>
        </pc:spChg>
        <pc:spChg chg="del">
          <ac:chgData name="Petter Kay Steinbo" userId="S::pest_cowi.com#ext#@norconsult365.onmicrosoft.com::a172046e-6cb3-480f-8cbd-57794d54b15d" providerId="AD" clId="Web-{2A9444E3-0860-5541-CAAF-6059B24CB401}" dt="2024-04-10T08:42:48.647" v="112"/>
          <ac:spMkLst>
            <pc:docMk/>
            <pc:sldMk cId="133310397" sldId="719"/>
            <ac:spMk id="16" creationId="{2E8024D6-7DA4-A31E-6FC4-255EC9A4995A}"/>
          </ac:spMkLst>
        </pc:spChg>
        <pc:picChg chg="mod">
          <ac:chgData name="Petter Kay Steinbo" userId="S::pest_cowi.com#ext#@norconsult365.onmicrosoft.com::a172046e-6cb3-480f-8cbd-57794d54b15d" providerId="AD" clId="Web-{2A9444E3-0860-5541-CAAF-6059B24CB401}" dt="2024-04-10T08:42:46.694" v="111" actId="14100"/>
          <ac:picMkLst>
            <pc:docMk/>
            <pc:sldMk cId="133310397" sldId="719"/>
            <ac:picMk id="7" creationId="{19718358-75CA-1B98-5F3F-DEC535292396}"/>
          </ac:picMkLst>
        </pc:picChg>
        <pc:picChg chg="mod">
          <ac:chgData name="Petter Kay Steinbo" userId="S::pest_cowi.com#ext#@norconsult365.onmicrosoft.com::a172046e-6cb3-480f-8cbd-57794d54b15d" providerId="AD" clId="Web-{2A9444E3-0860-5541-CAAF-6059B24CB401}" dt="2024-04-10T08:42:58.007" v="115" actId="1076"/>
          <ac:picMkLst>
            <pc:docMk/>
            <pc:sldMk cId="133310397" sldId="719"/>
            <ac:picMk id="8" creationId="{E3016167-FDDB-DA03-E4DD-18BF405531B8}"/>
          </ac:picMkLst>
        </pc:picChg>
      </pc:sldChg>
      <pc:sldChg chg="modSp">
        <pc:chgData name="Petter Kay Steinbo" userId="S::pest_cowi.com#ext#@norconsult365.onmicrosoft.com::a172046e-6cb3-480f-8cbd-57794d54b15d" providerId="AD" clId="Web-{2A9444E3-0860-5541-CAAF-6059B24CB401}" dt="2024-04-10T08:46:16.166" v="193" actId="1076"/>
        <pc:sldMkLst>
          <pc:docMk/>
          <pc:sldMk cId="2038100501" sldId="724"/>
        </pc:sldMkLst>
        <pc:picChg chg="mod">
          <ac:chgData name="Petter Kay Steinbo" userId="S::pest_cowi.com#ext#@norconsult365.onmicrosoft.com::a172046e-6cb3-480f-8cbd-57794d54b15d" providerId="AD" clId="Web-{2A9444E3-0860-5541-CAAF-6059B24CB401}" dt="2024-04-10T08:46:16.166" v="193" actId="1076"/>
          <ac:picMkLst>
            <pc:docMk/>
            <pc:sldMk cId="2038100501" sldId="724"/>
            <ac:picMk id="3" creationId="{23D9257A-4395-3F46-68F0-8097202CD28F}"/>
          </ac:picMkLst>
        </pc:picChg>
      </pc:sldChg>
    </pc:docChg>
  </pc:docChgLst>
  <pc:docChgLst>
    <pc:chgData name="Petter Kay Steinbo" userId="S::pest_cowi.com#ext#@norconsult365.onmicrosoft.com::a172046e-6cb3-480f-8cbd-57794d54b15d" providerId="AD" clId="Web-{08F0E47B-7AC1-FB32-059F-95849FB7207C}"/>
    <pc:docChg chg="modSld">
      <pc:chgData name="Petter Kay Steinbo" userId="S::pest_cowi.com#ext#@norconsult365.onmicrosoft.com::a172046e-6cb3-480f-8cbd-57794d54b15d" providerId="AD" clId="Web-{08F0E47B-7AC1-FB32-059F-95849FB7207C}" dt="2024-04-17T06:44:40.459" v="6"/>
      <pc:docMkLst>
        <pc:docMk/>
      </pc:docMkLst>
      <pc:sldChg chg="modSp">
        <pc:chgData name="Petter Kay Steinbo" userId="S::pest_cowi.com#ext#@norconsult365.onmicrosoft.com::a172046e-6cb3-480f-8cbd-57794d54b15d" providerId="AD" clId="Web-{08F0E47B-7AC1-FB32-059F-95849FB7207C}" dt="2024-04-17T06:43:58.552" v="4" actId="20577"/>
        <pc:sldMkLst>
          <pc:docMk/>
          <pc:sldMk cId="4061212819" sldId="267"/>
        </pc:sldMkLst>
        <pc:spChg chg="mod">
          <ac:chgData name="Petter Kay Steinbo" userId="S::pest_cowi.com#ext#@norconsult365.onmicrosoft.com::a172046e-6cb3-480f-8cbd-57794d54b15d" providerId="AD" clId="Web-{08F0E47B-7AC1-FB32-059F-95849FB7207C}" dt="2024-04-17T06:43:58.552" v="4" actId="20577"/>
          <ac:spMkLst>
            <pc:docMk/>
            <pc:sldMk cId="4061212819" sldId="267"/>
            <ac:spMk id="9" creationId="{36ACC875-6E48-4B35-2A3F-3FBF1EA79F42}"/>
          </ac:spMkLst>
        </pc:spChg>
      </pc:sldChg>
      <pc:sldChg chg="modSp">
        <pc:chgData name="Petter Kay Steinbo" userId="S::pest_cowi.com#ext#@norconsult365.onmicrosoft.com::a172046e-6cb3-480f-8cbd-57794d54b15d" providerId="AD" clId="Web-{08F0E47B-7AC1-FB32-059F-95849FB7207C}" dt="2024-04-17T06:44:40.459" v="6"/>
        <pc:sldMkLst>
          <pc:docMk/>
          <pc:sldMk cId="2553259709" sldId="715"/>
        </pc:sldMkLst>
        <pc:picChg chg="mod modCrop">
          <ac:chgData name="Petter Kay Steinbo" userId="S::pest_cowi.com#ext#@norconsult365.onmicrosoft.com::a172046e-6cb3-480f-8cbd-57794d54b15d" providerId="AD" clId="Web-{08F0E47B-7AC1-FB32-059F-95849FB7207C}" dt="2024-04-17T06:44:40.459" v="6"/>
          <ac:picMkLst>
            <pc:docMk/>
            <pc:sldMk cId="2553259709" sldId="715"/>
            <ac:picMk id="4" creationId="{FAF1DE09-29F6-B85E-51B2-566A8DD225CE}"/>
          </ac:picMkLst>
        </pc:picChg>
      </pc:sldChg>
    </pc:docChg>
  </pc:docChgLst>
  <pc:docChgLst>
    <pc:chgData name="Vegard Gavel-Solberg" userId="c118a8d9-6b6b-4b90-86aa-a36ef1a92a51" providerId="ADAL" clId="{888108D5-6F1E-4EB6-A4D4-152A039C8A09}"/>
    <pc:docChg chg="undo custSel modSld">
      <pc:chgData name="Vegard Gavel-Solberg" userId="c118a8d9-6b6b-4b90-86aa-a36ef1a92a51" providerId="ADAL" clId="{888108D5-6F1E-4EB6-A4D4-152A039C8A09}" dt="2024-04-12T09:30:23.858" v="41" actId="729"/>
      <pc:docMkLst>
        <pc:docMk/>
      </pc:docMkLst>
      <pc:sldChg chg="modSp mod">
        <pc:chgData name="Vegard Gavel-Solberg" userId="c118a8d9-6b6b-4b90-86aa-a36ef1a92a51" providerId="ADAL" clId="{888108D5-6F1E-4EB6-A4D4-152A039C8A09}" dt="2024-04-11T10:10:18.257" v="4" actId="20577"/>
        <pc:sldMkLst>
          <pc:docMk/>
          <pc:sldMk cId="3686815663" sldId="257"/>
        </pc:sldMkLst>
        <pc:spChg chg="mod">
          <ac:chgData name="Vegard Gavel-Solberg" userId="c118a8d9-6b6b-4b90-86aa-a36ef1a92a51" providerId="ADAL" clId="{888108D5-6F1E-4EB6-A4D4-152A039C8A09}" dt="2024-04-11T10:10:18.257" v="4" actId="20577"/>
          <ac:spMkLst>
            <pc:docMk/>
            <pc:sldMk cId="3686815663" sldId="257"/>
            <ac:spMk id="2" creationId="{B10C83A7-EFB6-C65B-42E8-1602BF5F120F}"/>
          </ac:spMkLst>
        </pc:spChg>
      </pc:sldChg>
      <pc:sldChg chg="modSp mod">
        <pc:chgData name="Vegard Gavel-Solberg" userId="c118a8d9-6b6b-4b90-86aa-a36ef1a92a51" providerId="ADAL" clId="{888108D5-6F1E-4EB6-A4D4-152A039C8A09}" dt="2024-04-11T10:36:15.877" v="8" actId="6549"/>
        <pc:sldMkLst>
          <pc:docMk/>
          <pc:sldMk cId="3447756883" sldId="258"/>
        </pc:sldMkLst>
        <pc:spChg chg="mod">
          <ac:chgData name="Vegard Gavel-Solberg" userId="c118a8d9-6b6b-4b90-86aa-a36ef1a92a51" providerId="ADAL" clId="{888108D5-6F1E-4EB6-A4D4-152A039C8A09}" dt="2024-04-11T10:36:15.877" v="8" actId="6549"/>
          <ac:spMkLst>
            <pc:docMk/>
            <pc:sldMk cId="3447756883" sldId="258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888108D5-6F1E-4EB6-A4D4-152A039C8A09}" dt="2024-04-12T08:44:53.795" v="23" actId="20577"/>
        <pc:sldMkLst>
          <pc:docMk/>
          <pc:sldMk cId="4112240675" sldId="259"/>
        </pc:sldMkLst>
        <pc:spChg chg="mod">
          <ac:chgData name="Vegard Gavel-Solberg" userId="c118a8d9-6b6b-4b90-86aa-a36ef1a92a51" providerId="ADAL" clId="{888108D5-6F1E-4EB6-A4D4-152A039C8A09}" dt="2024-04-12T08:44:53.795" v="23" actId="20577"/>
          <ac:spMkLst>
            <pc:docMk/>
            <pc:sldMk cId="4112240675" sldId="259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888108D5-6F1E-4EB6-A4D4-152A039C8A09}" dt="2024-04-12T08:45:20.243" v="40" actId="20577"/>
        <pc:sldMkLst>
          <pc:docMk/>
          <pc:sldMk cId="3686008681" sldId="708"/>
        </pc:sldMkLst>
        <pc:graphicFrameChg chg="modGraphic">
          <ac:chgData name="Vegard Gavel-Solberg" userId="c118a8d9-6b6b-4b90-86aa-a36ef1a92a51" providerId="ADAL" clId="{888108D5-6F1E-4EB6-A4D4-152A039C8A09}" dt="2024-04-12T08:45:20.243" v="40" actId="20577"/>
          <ac:graphicFrameMkLst>
            <pc:docMk/>
            <pc:sldMk cId="3686008681" sldId="708"/>
            <ac:graphicFrameMk id="4" creationId="{90930D54-8BB5-34A9-EF52-577210821B30}"/>
          </ac:graphicFrameMkLst>
        </pc:graphicFrameChg>
      </pc:sldChg>
      <pc:sldChg chg="mod modShow">
        <pc:chgData name="Vegard Gavel-Solberg" userId="c118a8d9-6b6b-4b90-86aa-a36ef1a92a51" providerId="ADAL" clId="{888108D5-6F1E-4EB6-A4D4-152A039C8A09}" dt="2024-04-12T09:30:23.858" v="41" actId="729"/>
        <pc:sldMkLst>
          <pc:docMk/>
          <pc:sldMk cId="2038100501" sldId="724"/>
        </pc:sldMkLst>
      </pc:sldChg>
    </pc:docChg>
  </pc:docChgLst>
  <pc:docChgLst>
    <pc:chgData name="Petter Kay Steinbo" userId="S::pest_cowi.com#ext#@norconsult365.onmicrosoft.com::a172046e-6cb3-480f-8cbd-57794d54b15d" providerId="AD" clId="Web-{53B8905F-66B4-1C27-9553-8F7D67B4B019}"/>
    <pc:docChg chg="modSld">
      <pc:chgData name="Petter Kay Steinbo" userId="S::pest_cowi.com#ext#@norconsult365.onmicrosoft.com::a172046e-6cb3-480f-8cbd-57794d54b15d" providerId="AD" clId="Web-{53B8905F-66B4-1C27-9553-8F7D67B4B019}" dt="2024-10-23T10:57:40.981" v="1" actId="1076"/>
      <pc:docMkLst>
        <pc:docMk/>
      </pc:docMkLst>
      <pc:sldChg chg="modSp">
        <pc:chgData name="Petter Kay Steinbo" userId="S::pest_cowi.com#ext#@norconsult365.onmicrosoft.com::a172046e-6cb3-480f-8cbd-57794d54b15d" providerId="AD" clId="Web-{53B8905F-66B4-1C27-9553-8F7D67B4B019}" dt="2024-10-23T10:57:40.981" v="1" actId="1076"/>
        <pc:sldMkLst>
          <pc:docMk/>
          <pc:sldMk cId="2553259709" sldId="715"/>
        </pc:sldMkLst>
        <pc:cxnChg chg="mod">
          <ac:chgData name="Petter Kay Steinbo" userId="S::pest_cowi.com#ext#@norconsult365.onmicrosoft.com::a172046e-6cb3-480f-8cbd-57794d54b15d" providerId="AD" clId="Web-{53B8905F-66B4-1C27-9553-8F7D67B4B019}" dt="2024-10-23T10:57:40.981" v="1" actId="1076"/>
          <ac:cxnSpMkLst>
            <pc:docMk/>
            <pc:sldMk cId="2553259709" sldId="715"/>
            <ac:cxnSpMk id="25" creationId="{F0A77B4C-1FCE-4B80-908D-500AF889BC55}"/>
          </ac:cxnSpMkLst>
        </pc:cxnChg>
      </pc:sldChg>
    </pc:docChg>
  </pc:docChgLst>
  <pc:docChgLst>
    <pc:chgData name="Vegard Gavel-Solberg" userId="c118a8d9-6b6b-4b90-86aa-a36ef1a92a51" providerId="ADAL" clId="{93AD0474-B0DC-4B09-A14A-0D4B255213CB}"/>
    <pc:docChg chg="custSel modSld">
      <pc:chgData name="Vegard Gavel-Solberg" userId="c118a8d9-6b6b-4b90-86aa-a36ef1a92a51" providerId="ADAL" clId="{93AD0474-B0DC-4B09-A14A-0D4B255213CB}" dt="2024-04-17T07:23:04.361" v="47" actId="113"/>
      <pc:docMkLst>
        <pc:docMk/>
      </pc:docMkLst>
      <pc:sldChg chg="modSp mod">
        <pc:chgData name="Vegard Gavel-Solberg" userId="c118a8d9-6b6b-4b90-86aa-a36ef1a92a51" providerId="ADAL" clId="{93AD0474-B0DC-4B09-A14A-0D4B255213CB}" dt="2024-04-17T07:23:04.361" v="47" actId="113"/>
        <pc:sldMkLst>
          <pc:docMk/>
          <pc:sldMk cId="2028296516" sldId="271"/>
        </pc:sldMkLst>
        <pc:spChg chg="mod">
          <ac:chgData name="Vegard Gavel-Solberg" userId="c118a8d9-6b6b-4b90-86aa-a36ef1a92a51" providerId="ADAL" clId="{93AD0474-B0DC-4B09-A14A-0D4B255213CB}" dt="2024-04-17T07:23:04.361" v="47" actId="113"/>
          <ac:spMkLst>
            <pc:docMk/>
            <pc:sldMk cId="2028296516" sldId="271"/>
            <ac:spMk id="3" creationId="{317A67B4-61BB-0CBB-FB59-6AC36815A0A3}"/>
          </ac:spMkLst>
        </pc:spChg>
      </pc:sldChg>
    </pc:docChg>
  </pc:docChgLst>
  <pc:docChgLst>
    <pc:chgData name="Petter Kay Steinbo" userId="S::pest_cowi.com#ext#@norconsult365.onmicrosoft.com::a172046e-6cb3-480f-8cbd-57794d54b15d" providerId="AD" clId="Web-{FAF70387-42FE-2118-B495-65E44459F739}"/>
    <pc:docChg chg="modSld addSection modSection">
      <pc:chgData name="Petter Kay Steinbo" userId="S::pest_cowi.com#ext#@norconsult365.onmicrosoft.com::a172046e-6cb3-480f-8cbd-57794d54b15d" providerId="AD" clId="Web-{FAF70387-42FE-2118-B495-65E44459F739}" dt="2024-04-10T07:33:11.587" v="227" actId="1076"/>
      <pc:docMkLst>
        <pc:docMk/>
      </pc:docMkLst>
      <pc:sldChg chg="delSp modSp">
        <pc:chgData name="Petter Kay Steinbo" userId="S::pest_cowi.com#ext#@norconsult365.onmicrosoft.com::a172046e-6cb3-480f-8cbd-57794d54b15d" providerId="AD" clId="Web-{FAF70387-42FE-2118-B495-65E44459F739}" dt="2024-04-10T07:25:01.504" v="210" actId="1076"/>
        <pc:sldMkLst>
          <pc:docMk/>
          <pc:sldMk cId="133310397" sldId="719"/>
        </pc:sldMkLst>
        <pc:spChg chg="del">
          <ac:chgData name="Petter Kay Steinbo" userId="S::pest_cowi.com#ext#@norconsult365.onmicrosoft.com::a172046e-6cb3-480f-8cbd-57794d54b15d" providerId="AD" clId="Web-{FAF70387-42FE-2118-B495-65E44459F739}" dt="2024-04-10T07:24:55.379" v="208"/>
          <ac:spMkLst>
            <pc:docMk/>
            <pc:sldMk cId="133310397" sldId="719"/>
            <ac:spMk id="2" creationId="{5D446E6E-56BB-0FC7-406A-CC6F8BE9C38A}"/>
          </ac:spMkLst>
        </pc:spChg>
        <pc:spChg chg="mod">
          <ac:chgData name="Petter Kay Steinbo" userId="S::pest_cowi.com#ext#@norconsult365.onmicrosoft.com::a172046e-6cb3-480f-8cbd-57794d54b15d" providerId="AD" clId="Web-{FAF70387-42FE-2118-B495-65E44459F739}" dt="2024-04-10T07:24:41.394" v="206" actId="20577"/>
          <ac:spMkLst>
            <pc:docMk/>
            <pc:sldMk cId="133310397" sldId="719"/>
            <ac:spMk id="5" creationId="{133BA164-7147-CC56-92AF-A5407763CDE0}"/>
          </ac:spMkLst>
        </pc:spChg>
        <pc:spChg chg="mod">
          <ac:chgData name="Petter Kay Steinbo" userId="S::pest_cowi.com#ext#@norconsult365.onmicrosoft.com::a172046e-6cb3-480f-8cbd-57794d54b15d" providerId="AD" clId="Web-{FAF70387-42FE-2118-B495-65E44459F739}" dt="2024-04-10T07:24:36.675" v="202" actId="20577"/>
          <ac:spMkLst>
            <pc:docMk/>
            <pc:sldMk cId="133310397" sldId="719"/>
            <ac:spMk id="6" creationId="{037C571D-622B-7E40-D3EE-12194744338C}"/>
          </ac:spMkLst>
        </pc:spChg>
        <pc:picChg chg="mod">
          <ac:chgData name="Petter Kay Steinbo" userId="S::pest_cowi.com#ext#@norconsult365.onmicrosoft.com::a172046e-6cb3-480f-8cbd-57794d54b15d" providerId="AD" clId="Web-{FAF70387-42FE-2118-B495-65E44459F739}" dt="2024-04-10T07:25:01.504" v="210" actId="1076"/>
          <ac:picMkLst>
            <pc:docMk/>
            <pc:sldMk cId="133310397" sldId="719"/>
            <ac:picMk id="8" creationId="{E3016167-FDDB-DA03-E4DD-18BF405531B8}"/>
          </ac:picMkLst>
        </pc:picChg>
      </pc:sldChg>
      <pc:sldChg chg="addSp modSp">
        <pc:chgData name="Petter Kay Steinbo" userId="S::pest_cowi.com#ext#@norconsult365.onmicrosoft.com::a172046e-6cb3-480f-8cbd-57794d54b15d" providerId="AD" clId="Web-{FAF70387-42FE-2118-B495-65E44459F739}" dt="2024-04-10T07:33:11.587" v="227" actId="1076"/>
        <pc:sldMkLst>
          <pc:docMk/>
          <pc:sldMk cId="2038100501" sldId="724"/>
        </pc:sldMkLst>
        <pc:spChg chg="mod">
          <ac:chgData name="Petter Kay Steinbo" userId="S::pest_cowi.com#ext#@norconsult365.onmicrosoft.com::a172046e-6cb3-480f-8cbd-57794d54b15d" providerId="AD" clId="Web-{FAF70387-42FE-2118-B495-65E44459F739}" dt="2024-04-10T07:32:42.259" v="223" actId="20577"/>
          <ac:spMkLst>
            <pc:docMk/>
            <pc:sldMk cId="2038100501" sldId="724"/>
            <ac:spMk id="10" creationId="{296F08C2-E7D1-475F-CFBD-2A7B4BF609EC}"/>
          </ac:spMkLst>
        </pc:spChg>
        <pc:picChg chg="add mod">
          <ac:chgData name="Petter Kay Steinbo" userId="S::pest_cowi.com#ext#@norconsult365.onmicrosoft.com::a172046e-6cb3-480f-8cbd-57794d54b15d" providerId="AD" clId="Web-{FAF70387-42FE-2118-B495-65E44459F739}" dt="2024-04-10T07:33:11.587" v="227" actId="1076"/>
          <ac:picMkLst>
            <pc:docMk/>
            <pc:sldMk cId="2038100501" sldId="724"/>
            <ac:picMk id="3" creationId="{23D9257A-4395-3F46-68F0-8097202CD28F}"/>
          </ac:picMkLst>
        </pc:picChg>
      </pc:sldChg>
      <pc:sldChg chg="addSp delSp modSp">
        <pc:chgData name="Petter Kay Steinbo" userId="S::pest_cowi.com#ext#@norconsult365.onmicrosoft.com::a172046e-6cb3-480f-8cbd-57794d54b15d" providerId="AD" clId="Web-{FAF70387-42FE-2118-B495-65E44459F739}" dt="2024-04-10T07:19:12.984" v="66" actId="20577"/>
        <pc:sldMkLst>
          <pc:docMk/>
          <pc:sldMk cId="1619115301" sldId="725"/>
        </pc:sldMkLst>
        <pc:spChg chg="add del mod">
          <ac:chgData name="Petter Kay Steinbo" userId="S::pest_cowi.com#ext#@norconsult365.onmicrosoft.com::a172046e-6cb3-480f-8cbd-57794d54b15d" providerId="AD" clId="Web-{FAF70387-42FE-2118-B495-65E44459F739}" dt="2024-04-10T06:57:11.963" v="2"/>
          <ac:spMkLst>
            <pc:docMk/>
            <pc:sldMk cId="1619115301" sldId="725"/>
            <ac:spMk id="4" creationId="{60DBCFED-293D-C3EA-3FD0-0ADD2B50CB23}"/>
          </ac:spMkLst>
        </pc:spChg>
        <pc:spChg chg="add mod">
          <ac:chgData name="Petter Kay Steinbo" userId="S::pest_cowi.com#ext#@norconsult365.onmicrosoft.com::a172046e-6cb3-480f-8cbd-57794d54b15d" providerId="AD" clId="Web-{FAF70387-42FE-2118-B495-65E44459F739}" dt="2024-04-10T07:19:12.984" v="66" actId="20577"/>
          <ac:spMkLst>
            <pc:docMk/>
            <pc:sldMk cId="1619115301" sldId="725"/>
            <ac:spMk id="9" creationId="{8AA87187-3C6F-A120-4CC7-BE34100BBC62}"/>
          </ac:spMkLst>
        </pc:spChg>
      </pc:sldChg>
    </pc:docChg>
  </pc:docChgLst>
  <pc:docChgLst>
    <pc:chgData name="Petter Kay Steinbo" userId="S::pest_cowi.com#ext#@norconsult365.onmicrosoft.com::a172046e-6cb3-480f-8cbd-57794d54b15d" providerId="AD" clId="Web-{E0E1BB6B-F5B9-8F0D-174F-3A917218EF61}"/>
    <pc:docChg chg="delSld modSld modSection">
      <pc:chgData name="Petter Kay Steinbo" userId="S::pest_cowi.com#ext#@norconsult365.onmicrosoft.com::a172046e-6cb3-480f-8cbd-57794d54b15d" providerId="AD" clId="Web-{E0E1BB6B-F5B9-8F0D-174F-3A917218EF61}" dt="2024-03-20T08:52:56.249" v="36" actId="20577"/>
      <pc:docMkLst>
        <pc:docMk/>
      </pc:docMkLst>
      <pc:sldChg chg="del">
        <pc:chgData name="Petter Kay Steinbo" userId="S::pest_cowi.com#ext#@norconsult365.onmicrosoft.com::a172046e-6cb3-480f-8cbd-57794d54b15d" providerId="AD" clId="Web-{E0E1BB6B-F5B9-8F0D-174F-3A917218EF61}" dt="2024-03-20T07:28:25.392" v="0"/>
        <pc:sldMkLst>
          <pc:docMk/>
          <pc:sldMk cId="2819292504" sldId="260"/>
        </pc:sldMkLst>
      </pc:sldChg>
      <pc:sldChg chg="addSp delSp modSp">
        <pc:chgData name="Petter Kay Steinbo" userId="S::pest_cowi.com#ext#@norconsult365.onmicrosoft.com::a172046e-6cb3-480f-8cbd-57794d54b15d" providerId="AD" clId="Web-{E0E1BB6B-F5B9-8F0D-174F-3A917218EF61}" dt="2024-03-20T08:52:56.249" v="36" actId="20577"/>
        <pc:sldMkLst>
          <pc:docMk/>
          <pc:sldMk cId="133310397" sldId="719"/>
        </pc:sldMkLst>
        <pc:spChg chg="mod">
          <ac:chgData name="Petter Kay Steinbo" userId="S::pest_cowi.com#ext#@norconsult365.onmicrosoft.com::a172046e-6cb3-480f-8cbd-57794d54b15d" providerId="AD" clId="Web-{E0E1BB6B-F5B9-8F0D-174F-3A917218EF61}" dt="2024-03-20T08:52:56.249" v="36" actId="20577"/>
          <ac:spMkLst>
            <pc:docMk/>
            <pc:sldMk cId="133310397" sldId="719"/>
            <ac:spMk id="5" creationId="{133BA164-7147-CC56-92AF-A5407763CDE0}"/>
          </ac:spMkLst>
        </pc:spChg>
        <pc:picChg chg="add del mod">
          <ac:chgData name="Petter Kay Steinbo" userId="S::pest_cowi.com#ext#@norconsult365.onmicrosoft.com::a172046e-6cb3-480f-8cbd-57794d54b15d" providerId="AD" clId="Web-{E0E1BB6B-F5B9-8F0D-174F-3A917218EF61}" dt="2024-03-20T08:29:47.313" v="6"/>
          <ac:picMkLst>
            <pc:docMk/>
            <pc:sldMk cId="133310397" sldId="719"/>
            <ac:picMk id="3" creationId="{07293DD9-BDA0-4376-3422-C4B0D01D4603}"/>
          </ac:picMkLst>
        </pc:picChg>
        <pc:picChg chg="add mod">
          <ac:chgData name="Petter Kay Steinbo" userId="S::pest_cowi.com#ext#@norconsult365.onmicrosoft.com::a172046e-6cb3-480f-8cbd-57794d54b15d" providerId="AD" clId="Web-{E0E1BB6B-F5B9-8F0D-174F-3A917218EF61}" dt="2024-03-20T08:31:49.863" v="9" actId="1076"/>
          <ac:picMkLst>
            <pc:docMk/>
            <pc:sldMk cId="133310397" sldId="719"/>
            <ac:picMk id="7" creationId="{19718358-75CA-1B98-5F3F-DEC535292396}"/>
          </ac:picMkLst>
        </pc:picChg>
        <pc:picChg chg="add mod">
          <ac:chgData name="Petter Kay Steinbo" userId="S::pest_cowi.com#ext#@norconsult365.onmicrosoft.com::a172046e-6cb3-480f-8cbd-57794d54b15d" providerId="AD" clId="Web-{E0E1BB6B-F5B9-8F0D-174F-3A917218EF61}" dt="2024-03-20T08:33:21.615" v="17" actId="1076"/>
          <ac:picMkLst>
            <pc:docMk/>
            <pc:sldMk cId="133310397" sldId="719"/>
            <ac:picMk id="8" creationId="{E3016167-FDDB-DA03-E4DD-18BF405531B8}"/>
          </ac:picMkLst>
        </pc:picChg>
      </pc:sldChg>
    </pc:docChg>
  </pc:docChgLst>
  <pc:docChgLst>
    <pc:chgData name="Simon Sòlbjørg" userId="S::sso_aaj.no#ext#@norconsult365.onmicrosoft.com::d6c1aa89-379f-420a-866f-82ef6c4d37ec" providerId="AD" clId="Web-{1F561E89-3C58-1F9E-D3F1-502FE05263DD}"/>
    <pc:docChg chg="modSld">
      <pc:chgData name="Simon Sòlbjørg" userId="S::sso_aaj.no#ext#@norconsult365.onmicrosoft.com::d6c1aa89-379f-420a-866f-82ef6c4d37ec" providerId="AD" clId="Web-{1F561E89-3C58-1F9E-D3F1-502FE05263DD}" dt="2024-04-05T11:58:04.296" v="0" actId="1076"/>
      <pc:docMkLst>
        <pc:docMk/>
      </pc:docMkLst>
      <pc:sldChg chg="modSp">
        <pc:chgData name="Simon Sòlbjørg" userId="S::sso_aaj.no#ext#@norconsult365.onmicrosoft.com::d6c1aa89-379f-420a-866f-82ef6c4d37ec" providerId="AD" clId="Web-{1F561E89-3C58-1F9E-D3F1-502FE05263DD}" dt="2024-04-05T11:58:04.296" v="0" actId="1076"/>
        <pc:sldMkLst>
          <pc:docMk/>
          <pc:sldMk cId="2877086882" sldId="706"/>
        </pc:sldMkLst>
        <pc:picChg chg="mod">
          <ac:chgData name="Simon Sòlbjørg" userId="S::sso_aaj.no#ext#@norconsult365.onmicrosoft.com::d6c1aa89-379f-420a-866f-82ef6c4d37ec" providerId="AD" clId="Web-{1F561E89-3C58-1F9E-D3F1-502FE05263DD}" dt="2024-04-05T11:58:04.296" v="0" actId="1076"/>
          <ac:picMkLst>
            <pc:docMk/>
            <pc:sldMk cId="2877086882" sldId="706"/>
            <ac:picMk id="3" creationId="{96113888-B465-4618-C75D-2FDB33EB1C83}"/>
          </ac:picMkLst>
        </pc:picChg>
      </pc:sldChg>
    </pc:docChg>
  </pc:docChgLst>
  <pc:docChgLst>
    <pc:chgData name="Petter Kay Steinbo" userId="S::pest_cowi.com#ext#@norconsult365.onmicrosoft.com::a172046e-6cb3-480f-8cbd-57794d54b15d" providerId="AD" clId="Web-{B0CB60B1-9DC2-B561-93C5-C4C976760C18}"/>
    <pc:docChg chg="addSld modSld sldOrd modSection">
      <pc:chgData name="Petter Kay Steinbo" userId="S::pest_cowi.com#ext#@norconsult365.onmicrosoft.com::a172046e-6cb3-480f-8cbd-57794d54b15d" providerId="AD" clId="Web-{B0CB60B1-9DC2-B561-93C5-C4C976760C18}" dt="2024-04-10T06:55:59.881" v="312"/>
      <pc:docMkLst>
        <pc:docMk/>
      </pc:docMkLst>
      <pc:sldChg chg="addSp delSp modSp">
        <pc:chgData name="Petter Kay Steinbo" userId="S::pest_cowi.com#ext#@norconsult365.onmicrosoft.com::a172046e-6cb3-480f-8cbd-57794d54b15d" providerId="AD" clId="Web-{B0CB60B1-9DC2-B561-93C5-C4C976760C18}" dt="2024-04-10T06:49:27.064" v="251" actId="20577"/>
        <pc:sldMkLst>
          <pc:docMk/>
          <pc:sldMk cId="4061212819" sldId="267"/>
        </pc:sldMkLst>
        <pc:spChg chg="del">
          <ac:chgData name="Petter Kay Steinbo" userId="S::pest_cowi.com#ext#@norconsult365.onmicrosoft.com::a172046e-6cb3-480f-8cbd-57794d54b15d" providerId="AD" clId="Web-{B0CB60B1-9DC2-B561-93C5-C4C976760C18}" dt="2024-04-10T06:32:24.894" v="3"/>
          <ac:spMkLst>
            <pc:docMk/>
            <pc:sldMk cId="4061212819" sldId="267"/>
            <ac:spMk id="3" creationId="{317A67B4-61BB-0CBB-FB59-6AC36815A0A3}"/>
          </ac:spMkLst>
        </pc:spChg>
        <pc:spChg chg="add del mod">
          <ac:chgData name="Petter Kay Steinbo" userId="S::pest_cowi.com#ext#@norconsult365.onmicrosoft.com::a172046e-6cb3-480f-8cbd-57794d54b15d" providerId="AD" clId="Web-{B0CB60B1-9DC2-B561-93C5-C4C976760C18}" dt="2024-04-10T06:32:32.222" v="5"/>
          <ac:spMkLst>
            <pc:docMk/>
            <pc:sldMk cId="4061212819" sldId="267"/>
            <ac:spMk id="6" creationId="{34347C78-0BC8-C9F6-DEC3-EF482046C80F}"/>
          </ac:spMkLst>
        </pc:spChg>
        <pc:spChg chg="add mod">
          <ac:chgData name="Petter Kay Steinbo" userId="S::pest_cowi.com#ext#@norconsult365.onmicrosoft.com::a172046e-6cb3-480f-8cbd-57794d54b15d" providerId="AD" clId="Web-{B0CB60B1-9DC2-B561-93C5-C4C976760C18}" dt="2024-04-10T06:49:27.064" v="251" actId="20577"/>
          <ac:spMkLst>
            <pc:docMk/>
            <pc:sldMk cId="4061212819" sldId="267"/>
            <ac:spMk id="9" creationId="{36ACC875-6E48-4B35-2A3F-3FBF1EA79F42}"/>
          </ac:spMkLst>
        </pc:spChg>
        <pc:picChg chg="add mod modCrop">
          <ac:chgData name="Petter Kay Steinbo" userId="S::pest_cowi.com#ext#@norconsult365.onmicrosoft.com::a172046e-6cb3-480f-8cbd-57794d54b15d" providerId="AD" clId="Web-{B0CB60B1-9DC2-B561-93C5-C4C976760C18}" dt="2024-04-10T06:34:25.333" v="12"/>
          <ac:picMkLst>
            <pc:docMk/>
            <pc:sldMk cId="4061212819" sldId="267"/>
            <ac:picMk id="4" creationId="{6A64E360-1F29-A2CE-53BA-D460365BD45B}"/>
          </ac:picMkLst>
        </pc:picChg>
        <pc:picChg chg="add mod">
          <ac:chgData name="Petter Kay Steinbo" userId="S::pest_cowi.com#ext#@norconsult365.onmicrosoft.com::a172046e-6cb3-480f-8cbd-57794d54b15d" providerId="AD" clId="Web-{B0CB60B1-9DC2-B561-93C5-C4C976760C18}" dt="2024-04-10T06:37:19.039" v="83" actId="1076"/>
          <ac:picMkLst>
            <pc:docMk/>
            <pc:sldMk cId="4061212819" sldId="267"/>
            <ac:picMk id="7" creationId="{267CF182-3DD5-BE2D-808A-43132CD987F9}"/>
          </ac:picMkLst>
        </pc:picChg>
      </pc:sldChg>
      <pc:sldChg chg="ord">
        <pc:chgData name="Petter Kay Steinbo" userId="S::pest_cowi.com#ext#@norconsult365.onmicrosoft.com::a172046e-6cb3-480f-8cbd-57794d54b15d" providerId="AD" clId="Web-{B0CB60B1-9DC2-B561-93C5-C4C976760C18}" dt="2024-04-10T06:27:35.312" v="1"/>
        <pc:sldMkLst>
          <pc:docMk/>
          <pc:sldMk cId="962166827" sldId="268"/>
        </pc:sldMkLst>
      </pc:sldChg>
      <pc:sldChg chg="addSp delSp modSp add replId">
        <pc:chgData name="Petter Kay Steinbo" userId="S::pest_cowi.com#ext#@norconsult365.onmicrosoft.com::a172046e-6cb3-480f-8cbd-57794d54b15d" providerId="AD" clId="Web-{B0CB60B1-9DC2-B561-93C5-C4C976760C18}" dt="2024-04-10T06:55:59.881" v="312"/>
        <pc:sldMkLst>
          <pc:docMk/>
          <pc:sldMk cId="1619115301" sldId="725"/>
        </pc:sldMkLst>
        <pc:spChg chg="mod">
          <ac:chgData name="Petter Kay Steinbo" userId="S::pest_cowi.com#ext#@norconsult365.onmicrosoft.com::a172046e-6cb3-480f-8cbd-57794d54b15d" providerId="AD" clId="Web-{B0CB60B1-9DC2-B561-93C5-C4C976760C18}" dt="2024-04-10T06:54:28.161" v="291" actId="20577"/>
          <ac:spMkLst>
            <pc:docMk/>
            <pc:sldMk cId="1619115301" sldId="725"/>
            <ac:spMk id="2" creationId="{0EC11721-BF5A-CC0F-EC1D-D6C46091E2B3}"/>
          </ac:spMkLst>
        </pc:spChg>
        <pc:spChg chg="add mod">
          <ac:chgData name="Petter Kay Steinbo" userId="S::pest_cowi.com#ext#@norconsult365.onmicrosoft.com::a172046e-6cb3-480f-8cbd-57794d54b15d" providerId="AD" clId="Web-{B0CB60B1-9DC2-B561-93C5-C4C976760C18}" dt="2024-04-10T06:52:28.832" v="271" actId="1076"/>
          <ac:spMkLst>
            <pc:docMk/>
            <pc:sldMk cId="1619115301" sldId="725"/>
            <ac:spMk id="6" creationId="{2863E3DE-7E3E-DC98-58A7-97B0F12D5296}"/>
          </ac:spMkLst>
        </pc:spChg>
        <pc:spChg chg="add mod">
          <ac:chgData name="Petter Kay Steinbo" userId="S::pest_cowi.com#ext#@norconsult365.onmicrosoft.com::a172046e-6cb3-480f-8cbd-57794d54b15d" providerId="AD" clId="Web-{B0CB60B1-9DC2-B561-93C5-C4C976760C18}" dt="2024-04-10T06:52:36.394" v="276" actId="20577"/>
          <ac:spMkLst>
            <pc:docMk/>
            <pc:sldMk cId="1619115301" sldId="725"/>
            <ac:spMk id="8" creationId="{1E3F125D-DE5A-1D17-D523-1E5F54BEA8EC}"/>
          </ac:spMkLst>
        </pc:spChg>
        <pc:spChg chg="del mod">
          <ac:chgData name="Petter Kay Steinbo" userId="S::pest_cowi.com#ext#@norconsult365.onmicrosoft.com::a172046e-6cb3-480f-8cbd-57794d54b15d" providerId="AD" clId="Web-{B0CB60B1-9DC2-B561-93C5-C4C976760C18}" dt="2024-04-10T06:53:22.379" v="278"/>
          <ac:spMkLst>
            <pc:docMk/>
            <pc:sldMk cId="1619115301" sldId="725"/>
            <ac:spMk id="9" creationId="{36ACC875-6E48-4B35-2A3F-3FBF1EA79F42}"/>
          </ac:spMkLst>
        </pc:spChg>
        <pc:spChg chg="add mod">
          <ac:chgData name="Petter Kay Steinbo" userId="S::pest_cowi.com#ext#@norconsult365.onmicrosoft.com::a172046e-6cb3-480f-8cbd-57794d54b15d" providerId="AD" clId="Web-{B0CB60B1-9DC2-B561-93C5-C4C976760C18}" dt="2024-04-10T06:53:46.692" v="288" actId="20577"/>
          <ac:spMkLst>
            <pc:docMk/>
            <pc:sldMk cId="1619115301" sldId="725"/>
            <ac:spMk id="11" creationId="{34988610-7CFB-5F1B-19EB-25A9C4261BE4}"/>
          </ac:spMkLst>
        </pc:spChg>
        <pc:spChg chg="add del mod">
          <ac:chgData name="Petter Kay Steinbo" userId="S::pest_cowi.com#ext#@norconsult365.onmicrosoft.com::a172046e-6cb3-480f-8cbd-57794d54b15d" providerId="AD" clId="Web-{B0CB60B1-9DC2-B561-93C5-C4C976760C18}" dt="2024-04-10T06:55:59.881" v="312"/>
          <ac:spMkLst>
            <pc:docMk/>
            <pc:sldMk cId="1619115301" sldId="725"/>
            <ac:spMk id="13" creationId="{70F926E6-586D-C338-15BD-0961CA23F700}"/>
          </ac:spMkLst>
        </pc:spChg>
        <pc:picChg chg="add mod">
          <ac:chgData name="Petter Kay Steinbo" userId="S::pest_cowi.com#ext#@norconsult365.onmicrosoft.com::a172046e-6cb3-480f-8cbd-57794d54b15d" providerId="AD" clId="Web-{B0CB60B1-9DC2-B561-93C5-C4C976760C18}" dt="2024-04-10T06:52:03.425" v="264" actId="1076"/>
          <ac:picMkLst>
            <pc:docMk/>
            <pc:sldMk cId="1619115301" sldId="725"/>
            <ac:picMk id="3" creationId="{7B89EC11-6F65-D256-4602-1457208DB175}"/>
          </ac:picMkLst>
        </pc:picChg>
        <pc:picChg chg="del">
          <ac:chgData name="Petter Kay Steinbo" userId="S::pest_cowi.com#ext#@norconsult365.onmicrosoft.com::a172046e-6cb3-480f-8cbd-57794d54b15d" providerId="AD" clId="Web-{B0CB60B1-9DC2-B561-93C5-C4C976760C18}" dt="2024-04-10T06:50:15.283" v="254"/>
          <ac:picMkLst>
            <pc:docMk/>
            <pc:sldMk cId="1619115301" sldId="725"/>
            <ac:picMk id="4" creationId="{6A64E360-1F29-A2CE-53BA-D460365BD45B}"/>
          </ac:picMkLst>
        </pc:picChg>
        <pc:picChg chg="add mod modCrop">
          <ac:chgData name="Petter Kay Steinbo" userId="S::pest_cowi.com#ext#@norconsult365.onmicrosoft.com::a172046e-6cb3-480f-8cbd-57794d54b15d" providerId="AD" clId="Web-{B0CB60B1-9DC2-B561-93C5-C4C976760C18}" dt="2024-04-10T06:55:05.178" v="297" actId="1076"/>
          <ac:picMkLst>
            <pc:docMk/>
            <pc:sldMk cId="1619115301" sldId="725"/>
            <ac:picMk id="5" creationId="{DDB51378-96B9-97FB-34A7-6054CDEC993E}"/>
          </ac:picMkLst>
        </pc:picChg>
        <pc:picChg chg="del">
          <ac:chgData name="Petter Kay Steinbo" userId="S::pest_cowi.com#ext#@norconsult365.onmicrosoft.com::a172046e-6cb3-480f-8cbd-57794d54b15d" providerId="AD" clId="Web-{B0CB60B1-9DC2-B561-93C5-C4C976760C18}" dt="2024-04-10T06:50:13.611" v="253"/>
          <ac:picMkLst>
            <pc:docMk/>
            <pc:sldMk cId="1619115301" sldId="725"/>
            <ac:picMk id="7" creationId="{267CF182-3DD5-BE2D-808A-43132CD987F9}"/>
          </ac:picMkLst>
        </pc:picChg>
        <pc:picChg chg="add mod">
          <ac:chgData name="Petter Kay Steinbo" userId="S::pest_cowi.com#ext#@norconsult365.onmicrosoft.com::a172046e-6cb3-480f-8cbd-57794d54b15d" providerId="AD" clId="Web-{B0CB60B1-9DC2-B561-93C5-C4C976760C18}" dt="2024-04-10T06:53:34.004" v="281" actId="14100"/>
          <ac:picMkLst>
            <pc:docMk/>
            <pc:sldMk cId="1619115301" sldId="725"/>
            <ac:picMk id="10" creationId="{8767FE06-473A-24FD-3C16-FF3F5FFC26F1}"/>
          </ac:picMkLst>
        </pc:picChg>
      </pc:sldChg>
    </pc:docChg>
  </pc:docChgLst>
  <pc:docChgLst>
    <pc:chgData name="Vegard Gavel-Solberg" userId="c118a8d9-6b6b-4b90-86aa-a36ef1a92a51" providerId="ADAL" clId="{BDC75642-D906-4C61-83B6-827E14E27868}"/>
    <pc:docChg chg="modSld">
      <pc:chgData name="Vegard Gavel-Solberg" userId="c118a8d9-6b6b-4b90-86aa-a36ef1a92a51" providerId="ADAL" clId="{BDC75642-D906-4C61-83B6-827E14E27868}" dt="2024-06-05T06:35:45.673" v="0" actId="729"/>
      <pc:docMkLst>
        <pc:docMk/>
      </pc:docMkLst>
      <pc:sldChg chg="mod modShow">
        <pc:chgData name="Vegard Gavel-Solberg" userId="c118a8d9-6b6b-4b90-86aa-a36ef1a92a51" providerId="ADAL" clId="{BDC75642-D906-4C61-83B6-827E14E27868}" dt="2024-06-05T06:35:45.673" v="0" actId="729"/>
        <pc:sldMkLst>
          <pc:docMk/>
          <pc:sldMk cId="3447756883" sldId="258"/>
        </pc:sldMkLst>
      </pc:sldChg>
      <pc:sldChg chg="mod modShow">
        <pc:chgData name="Vegard Gavel-Solberg" userId="c118a8d9-6b6b-4b90-86aa-a36ef1a92a51" providerId="ADAL" clId="{BDC75642-D906-4C61-83B6-827E14E27868}" dt="2024-06-05T06:35:45.673" v="0" actId="729"/>
        <pc:sldMkLst>
          <pc:docMk/>
          <pc:sldMk cId="1374917936" sldId="717"/>
        </pc:sldMkLst>
      </pc:sldChg>
      <pc:sldChg chg="mod modShow">
        <pc:chgData name="Vegard Gavel-Solberg" userId="c118a8d9-6b6b-4b90-86aa-a36ef1a92a51" providerId="ADAL" clId="{BDC75642-D906-4C61-83B6-827E14E27868}" dt="2024-06-05T06:35:45.673" v="0" actId="729"/>
        <pc:sldMkLst>
          <pc:docMk/>
          <pc:sldMk cId="2420798247" sldId="718"/>
        </pc:sldMkLst>
      </pc:sldChg>
      <pc:sldChg chg="mod modShow">
        <pc:chgData name="Vegard Gavel-Solberg" userId="c118a8d9-6b6b-4b90-86aa-a36ef1a92a51" providerId="ADAL" clId="{BDC75642-D906-4C61-83B6-827E14E27868}" dt="2024-06-05T06:35:45.673" v="0" actId="729"/>
        <pc:sldMkLst>
          <pc:docMk/>
          <pc:sldMk cId="133310397" sldId="719"/>
        </pc:sldMkLst>
      </pc:sldChg>
      <pc:sldChg chg="mod modShow">
        <pc:chgData name="Vegard Gavel-Solberg" userId="c118a8d9-6b6b-4b90-86aa-a36ef1a92a51" providerId="ADAL" clId="{BDC75642-D906-4C61-83B6-827E14E27868}" dt="2024-06-05T06:35:45.673" v="0" actId="729"/>
        <pc:sldMkLst>
          <pc:docMk/>
          <pc:sldMk cId="3563860982" sldId="720"/>
        </pc:sldMkLst>
      </pc:sldChg>
    </pc:docChg>
  </pc:docChgLst>
  <pc:docChgLst>
    <pc:chgData name="Simon Sòlbjørg" userId="S::sso_aaj.no#ext#@norconsult365.onmicrosoft.com::d6c1aa89-379f-420a-866f-82ef6c4d37ec" providerId="AD" clId="Web-{6481B5E2-98BB-FD51-3AE6-61D3792053AC}"/>
    <pc:docChg chg="addSld modSld sldOrd modSection">
      <pc:chgData name="Simon Sòlbjørg" userId="S::sso_aaj.no#ext#@norconsult365.onmicrosoft.com::d6c1aa89-379f-420a-866f-82ef6c4d37ec" providerId="AD" clId="Web-{6481B5E2-98BB-FD51-3AE6-61D3792053AC}" dt="2024-03-19T11:14:48.147" v="701"/>
      <pc:docMkLst>
        <pc:docMk/>
      </pc:docMkLst>
      <pc:sldChg chg="modSp">
        <pc:chgData name="Simon Sòlbjørg" userId="S::sso_aaj.no#ext#@norconsult365.onmicrosoft.com::d6c1aa89-379f-420a-866f-82ef6c4d37ec" providerId="AD" clId="Web-{6481B5E2-98BB-FD51-3AE6-61D3792053AC}" dt="2024-03-19T09:50:39.698" v="457" actId="20577"/>
        <pc:sldMkLst>
          <pc:docMk/>
          <pc:sldMk cId="3970572797" sldId="262"/>
        </pc:sldMkLst>
        <pc:spChg chg="mod">
          <ac:chgData name="Simon Sòlbjørg" userId="S::sso_aaj.no#ext#@norconsult365.onmicrosoft.com::d6c1aa89-379f-420a-866f-82ef6c4d37ec" providerId="AD" clId="Web-{6481B5E2-98BB-FD51-3AE6-61D3792053AC}" dt="2024-03-19T09:50:39.698" v="457" actId="20577"/>
          <ac:spMkLst>
            <pc:docMk/>
            <pc:sldMk cId="3970572797" sldId="262"/>
            <ac:spMk id="3" creationId="{E5CB45D6-1650-FC72-3717-DF6C0C52C224}"/>
          </ac:spMkLst>
        </pc:spChg>
      </pc:sldChg>
      <pc:sldChg chg="addSp delSp modSp">
        <pc:chgData name="Simon Sòlbjørg" userId="S::sso_aaj.no#ext#@norconsult365.onmicrosoft.com::d6c1aa89-379f-420a-866f-82ef6c4d37ec" providerId="AD" clId="Web-{6481B5E2-98BB-FD51-3AE6-61D3792053AC}" dt="2024-03-19T11:12:15.317" v="678" actId="20577"/>
        <pc:sldMkLst>
          <pc:docMk/>
          <pc:sldMk cId="3627609322" sldId="263"/>
        </pc:sldMkLst>
        <pc:spChg chg="del mod">
          <ac:chgData name="Simon Sòlbjørg" userId="S::sso_aaj.no#ext#@norconsult365.onmicrosoft.com::d6c1aa89-379f-420a-866f-82ef6c4d37ec" providerId="AD" clId="Web-{6481B5E2-98BB-FD51-3AE6-61D3792053AC}" dt="2024-03-19T11:09:39.331" v="606"/>
          <ac:spMkLst>
            <pc:docMk/>
            <pc:sldMk cId="3627609322" sldId="263"/>
            <ac:spMk id="2" creationId="{722CEA5D-33EB-A876-0E23-1BFD7ABF9E94}"/>
          </ac:spMkLst>
        </pc:spChg>
        <pc:spChg chg="del mod">
          <ac:chgData name="Simon Sòlbjørg" userId="S::sso_aaj.no#ext#@norconsult365.onmicrosoft.com::d6c1aa89-379f-420a-866f-82ef6c4d37ec" providerId="AD" clId="Web-{6481B5E2-98BB-FD51-3AE6-61D3792053AC}" dt="2024-03-19T11:09:24.300" v="601"/>
          <ac:spMkLst>
            <pc:docMk/>
            <pc:sldMk cId="3627609322" sldId="263"/>
            <ac:spMk id="3" creationId="{E5CB45D6-1650-FC72-3717-DF6C0C52C224}"/>
          </ac:spMkLst>
        </pc:spChg>
        <pc:spChg chg="add mod">
          <ac:chgData name="Simon Sòlbjørg" userId="S::sso_aaj.no#ext#@norconsult365.onmicrosoft.com::d6c1aa89-379f-420a-866f-82ef6c4d37ec" providerId="AD" clId="Web-{6481B5E2-98BB-FD51-3AE6-61D3792053AC}" dt="2024-03-19T11:09:58.863" v="611" actId="20577"/>
          <ac:spMkLst>
            <pc:docMk/>
            <pc:sldMk cId="3627609322" sldId="263"/>
            <ac:spMk id="6" creationId="{498B5180-4EDD-C4D2-FEF7-39AD672A8F84}"/>
          </ac:spMkLst>
        </pc:spChg>
        <pc:spChg chg="add mod">
          <ac:chgData name="Simon Sòlbjørg" userId="S::sso_aaj.no#ext#@norconsult365.onmicrosoft.com::d6c1aa89-379f-420a-866f-82ef6c4d37ec" providerId="AD" clId="Web-{6481B5E2-98BB-FD51-3AE6-61D3792053AC}" dt="2024-03-19T11:12:15.317" v="678" actId="20577"/>
          <ac:spMkLst>
            <pc:docMk/>
            <pc:sldMk cId="3627609322" sldId="263"/>
            <ac:spMk id="8" creationId="{9E7F5B29-D52B-B5A4-F22A-E72A44E2AC49}"/>
          </ac:spMkLst>
        </pc:spChg>
        <pc:picChg chg="add mod ord">
          <ac:chgData name="Simon Sòlbjørg" userId="S::sso_aaj.no#ext#@norconsult365.onmicrosoft.com::d6c1aa89-379f-420a-866f-82ef6c4d37ec" providerId="AD" clId="Web-{6481B5E2-98BB-FD51-3AE6-61D3792053AC}" dt="2024-03-19T11:09:43.144" v="607" actId="1076"/>
          <ac:picMkLst>
            <pc:docMk/>
            <pc:sldMk cId="3627609322" sldId="263"/>
            <ac:picMk id="4" creationId="{67D5C27A-9588-3827-8B5F-1551C51D1137}"/>
          </ac:picMkLst>
        </pc:picChg>
      </pc:sldChg>
      <pc:sldChg chg="addSp modSp add ord">
        <pc:chgData name="Simon Sòlbjørg" userId="S::sso_aaj.no#ext#@norconsult365.onmicrosoft.com::d6c1aa89-379f-420a-866f-82ef6c4d37ec" providerId="AD" clId="Web-{6481B5E2-98BB-FD51-3AE6-61D3792053AC}" dt="2024-03-19T11:06:14.594" v="599" actId="20577"/>
        <pc:sldMkLst>
          <pc:docMk/>
          <pc:sldMk cId="2390012787" sldId="702"/>
        </pc:sldMkLst>
        <pc:spChg chg="add mod">
          <ac:chgData name="Simon Sòlbjørg" userId="S::sso_aaj.no#ext#@norconsult365.onmicrosoft.com::d6c1aa89-379f-420a-866f-82ef6c4d37ec" providerId="AD" clId="Web-{6481B5E2-98BB-FD51-3AE6-61D3792053AC}" dt="2024-03-19T11:06:14.594" v="599" actId="20577"/>
          <ac:spMkLst>
            <pc:docMk/>
            <pc:sldMk cId="2390012787" sldId="702"/>
            <ac:spMk id="5" creationId="{68F78B7E-4947-924B-92DC-2F30FFC61C5A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03:22.545" v="537" actId="1076"/>
          <ac:spMkLst>
            <pc:docMk/>
            <pc:sldMk cId="2390012787" sldId="702"/>
            <ac:spMk id="6" creationId="{DBD573B0-387C-435C-9B05-A9B29D7FD8D1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03:22.608" v="540" actId="1076"/>
          <ac:spMkLst>
            <pc:docMk/>
            <pc:sldMk cId="2390012787" sldId="702"/>
            <ac:spMk id="8" creationId="{CA03908B-34A9-4CBA-B840-EE2AEB546BA0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03:22.623" v="541" actId="1076"/>
          <ac:spMkLst>
            <pc:docMk/>
            <pc:sldMk cId="2390012787" sldId="702"/>
            <ac:spMk id="13" creationId="{53946BC5-A425-435B-BD9F-28BD10EC0F1A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03:22.655" v="545" actId="1076"/>
          <ac:spMkLst>
            <pc:docMk/>
            <pc:sldMk cId="2390012787" sldId="702"/>
            <ac:spMk id="24" creationId="{F4B54255-4592-4EA1-9E97-F9A49C24B172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03:22.670" v="546" actId="1076"/>
          <ac:spMkLst>
            <pc:docMk/>
            <pc:sldMk cId="2390012787" sldId="702"/>
            <ac:spMk id="28" creationId="{B486B4B0-FFB6-4B2C-8C21-1C86A706FE3B}"/>
          </ac:spMkLst>
        </pc:spChg>
        <pc:graphicFrameChg chg="mod">
          <ac:chgData name="Simon Sòlbjørg" userId="S::sso_aaj.no#ext#@norconsult365.onmicrosoft.com::d6c1aa89-379f-420a-866f-82ef6c4d37ec" providerId="AD" clId="Web-{6481B5E2-98BB-FD51-3AE6-61D3792053AC}" dt="2024-03-19T11:03:22.561" v="538" actId="1076"/>
          <ac:graphicFrameMkLst>
            <pc:docMk/>
            <pc:sldMk cId="2390012787" sldId="702"/>
            <ac:graphicFrameMk id="2" creationId="{281A456B-408C-40E1-A535-28CDCA1DB90A}"/>
          </ac:graphicFrameMkLst>
        </pc:graphicFrameChg>
        <pc:picChg chg="mod">
          <ac:chgData name="Simon Sòlbjørg" userId="S::sso_aaj.no#ext#@norconsult365.onmicrosoft.com::d6c1aa89-379f-420a-866f-82ef6c4d37ec" providerId="AD" clId="Web-{6481B5E2-98BB-FD51-3AE6-61D3792053AC}" dt="2024-03-19T11:04:35.390" v="552" actId="1076"/>
          <ac:picMkLst>
            <pc:docMk/>
            <pc:sldMk cId="2390012787" sldId="702"/>
            <ac:picMk id="4" creationId="{370ADF12-14F2-8A6B-B152-A6EE719FF252}"/>
          </ac:picMkLst>
        </pc:picChg>
        <pc:picChg chg="mod">
          <ac:chgData name="Simon Sòlbjørg" userId="S::sso_aaj.no#ext#@norconsult365.onmicrosoft.com::d6c1aa89-379f-420a-866f-82ef6c4d37ec" providerId="AD" clId="Web-{6481B5E2-98BB-FD51-3AE6-61D3792053AC}" dt="2024-03-19T11:04:36.937" v="553" actId="1076"/>
          <ac:picMkLst>
            <pc:docMk/>
            <pc:sldMk cId="2390012787" sldId="702"/>
            <ac:picMk id="10" creationId="{4D450568-5D84-4972-90A8-6A63AE33933E}"/>
          </ac:picMkLst>
        </pc:picChg>
        <pc:cxnChg chg="mod">
          <ac:chgData name="Simon Sòlbjørg" userId="S::sso_aaj.no#ext#@norconsult365.onmicrosoft.com::d6c1aa89-379f-420a-866f-82ef6c4d37ec" providerId="AD" clId="Web-{6481B5E2-98BB-FD51-3AE6-61D3792053AC}" dt="2024-03-19T11:03:22.623" v="542" actId="1076"/>
          <ac:cxnSpMkLst>
            <pc:docMk/>
            <pc:sldMk cId="2390012787" sldId="702"/>
            <ac:cxnSpMk id="17" creationId="{3A1515E7-F9A1-42A8-824E-BAFA67CE03B2}"/>
          </ac:cxnSpMkLst>
        </pc:cxnChg>
        <pc:cxnChg chg="mod">
          <ac:chgData name="Simon Sòlbjørg" userId="S::sso_aaj.no#ext#@norconsult365.onmicrosoft.com::d6c1aa89-379f-420a-866f-82ef6c4d37ec" providerId="AD" clId="Web-{6481B5E2-98BB-FD51-3AE6-61D3792053AC}" dt="2024-03-19T11:03:22.639" v="543" actId="1076"/>
          <ac:cxnSpMkLst>
            <pc:docMk/>
            <pc:sldMk cId="2390012787" sldId="702"/>
            <ac:cxnSpMk id="20" creationId="{E716DD67-9E0F-4929-A191-47018330680C}"/>
          </ac:cxnSpMkLst>
        </pc:cxnChg>
        <pc:cxnChg chg="mod">
          <ac:chgData name="Simon Sòlbjørg" userId="S::sso_aaj.no#ext#@norconsult365.onmicrosoft.com::d6c1aa89-379f-420a-866f-82ef6c4d37ec" providerId="AD" clId="Web-{6481B5E2-98BB-FD51-3AE6-61D3792053AC}" dt="2024-03-19T11:03:22.639" v="544" actId="1076"/>
          <ac:cxnSpMkLst>
            <pc:docMk/>
            <pc:sldMk cId="2390012787" sldId="702"/>
            <ac:cxnSpMk id="22" creationId="{AD230EB4-19D9-4B5B-9936-A71AAD2CBB86}"/>
          </ac:cxnSpMkLst>
        </pc:cxnChg>
      </pc:sldChg>
      <pc:sldChg chg="addSp delSp modSp add mod setBg">
        <pc:chgData name="Simon Sòlbjørg" userId="S::sso_aaj.no#ext#@norconsult365.onmicrosoft.com::d6c1aa89-379f-420a-866f-82ef6c4d37ec" providerId="AD" clId="Web-{6481B5E2-98BB-FD51-3AE6-61D3792053AC}" dt="2024-03-19T11:14:48.147" v="701"/>
        <pc:sldMkLst>
          <pc:docMk/>
          <pc:sldMk cId="2938263105" sldId="705"/>
        </pc:sldMkLst>
        <pc:spChg chg="add mod">
          <ac:chgData name="Simon Sòlbjørg" userId="S::sso_aaj.no#ext#@norconsult365.onmicrosoft.com::d6c1aa89-379f-420a-866f-82ef6c4d37ec" providerId="AD" clId="Web-{6481B5E2-98BB-FD51-3AE6-61D3792053AC}" dt="2024-03-19T11:14:06.678" v="695" actId="1076"/>
          <ac:spMkLst>
            <pc:docMk/>
            <pc:sldMk cId="2938263105" sldId="705"/>
            <ac:spMk id="4" creationId="{8B979E8B-FF9F-2C17-820C-70D809BBB086}"/>
          </ac:spMkLst>
        </pc:spChg>
        <pc:spChg chg="del">
          <ac:chgData name="Simon Sòlbjørg" userId="S::sso_aaj.no#ext#@norconsult365.onmicrosoft.com::d6c1aa89-379f-420a-866f-82ef6c4d37ec" providerId="AD" clId="Web-{6481B5E2-98BB-FD51-3AE6-61D3792053AC}" dt="2024-03-19T09:46:41.914" v="426"/>
          <ac:spMkLst>
            <pc:docMk/>
            <pc:sldMk cId="2938263105" sldId="705"/>
            <ac:spMk id="7" creationId="{E91E2737-6EB7-3D4A-5D33-B2AB397B2A86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14:19.178" v="698" actId="1076"/>
          <ac:spMkLst>
            <pc:docMk/>
            <pc:sldMk cId="2938263105" sldId="705"/>
            <ac:spMk id="13" creationId="{48980DBC-B142-4175-9BF7-85AAC0C44048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11:14:19.210" v="699" actId="1076"/>
          <ac:spMkLst>
            <pc:docMk/>
            <pc:sldMk cId="2938263105" sldId="705"/>
            <ac:spMk id="14" creationId="{803299E5-637F-4632-AC13-819A71BAD632}"/>
          </ac:spMkLst>
        </pc:spChg>
        <pc:spChg chg="mod">
          <ac:chgData name="Simon Sòlbjørg" userId="S::sso_aaj.no#ext#@norconsult365.onmicrosoft.com::d6c1aa89-379f-420a-866f-82ef6c4d37ec" providerId="AD" clId="Web-{6481B5E2-98BB-FD51-3AE6-61D3792053AC}" dt="2024-03-19T09:32:05.560" v="1" actId="14100"/>
          <ac:spMkLst>
            <pc:docMk/>
            <pc:sldMk cId="2938263105" sldId="705"/>
            <ac:spMk id="4098" creationId="{00000000-0000-0000-0000-000000000000}"/>
          </ac:spMkLst>
        </pc:spChg>
        <pc:graphicFrameChg chg="mod modGraphic">
          <ac:chgData name="Simon Sòlbjørg" userId="S::sso_aaj.no#ext#@norconsult365.onmicrosoft.com::d6c1aa89-379f-420a-866f-82ef6c4d37ec" providerId="AD" clId="Web-{6481B5E2-98BB-FD51-3AE6-61D3792053AC}" dt="2024-03-19T11:13:39.897" v="690" actId="1076"/>
          <ac:graphicFrameMkLst>
            <pc:docMk/>
            <pc:sldMk cId="2938263105" sldId="705"/>
            <ac:graphicFrameMk id="11" creationId="{D29C3A3B-CA6B-44FD-82A4-CEA3B168A349}"/>
          </ac:graphicFrameMkLst>
        </pc:graphicFrameChg>
        <pc:graphicFrameChg chg="mod modGraphic">
          <ac:chgData name="Simon Sòlbjørg" userId="S::sso_aaj.no#ext#@norconsult365.onmicrosoft.com::d6c1aa89-379f-420a-866f-82ef6c4d37ec" providerId="AD" clId="Web-{6481B5E2-98BB-FD51-3AE6-61D3792053AC}" dt="2024-03-19T11:13:39.928" v="691" actId="1076"/>
          <ac:graphicFrameMkLst>
            <pc:docMk/>
            <pc:sldMk cId="2938263105" sldId="705"/>
            <ac:graphicFrameMk id="12" creationId="{7B7D0BC8-1B56-47DB-8A7F-E8CC3F485523}"/>
          </ac:graphicFrameMkLst>
        </pc:graphicFrameChg>
        <pc:picChg chg="mod">
          <ac:chgData name="Simon Sòlbjørg" userId="S::sso_aaj.no#ext#@norconsult365.onmicrosoft.com::d6c1aa89-379f-420a-866f-82ef6c4d37ec" providerId="AD" clId="Web-{6481B5E2-98BB-FD51-3AE6-61D3792053AC}" dt="2024-03-19T11:14:13.913" v="697" actId="1076"/>
          <ac:picMkLst>
            <pc:docMk/>
            <pc:sldMk cId="2938263105" sldId="705"/>
            <ac:picMk id="3" creationId="{D6928CBF-E0F3-7B6F-8837-87FAF17ECDF0}"/>
          </ac:picMkLst>
        </pc:picChg>
        <pc:picChg chg="add mod">
          <ac:chgData name="Simon Sòlbjørg" userId="S::sso_aaj.no#ext#@norconsult365.onmicrosoft.com::d6c1aa89-379f-420a-866f-82ef6c4d37ec" providerId="AD" clId="Web-{6481B5E2-98BB-FD51-3AE6-61D3792053AC}" dt="2024-03-19T11:13:23.724" v="687" actId="1076"/>
          <ac:picMkLst>
            <pc:docMk/>
            <pc:sldMk cId="2938263105" sldId="705"/>
            <ac:picMk id="5" creationId="{18FFDB74-B62C-8BAB-93D8-B5C90E3DCE8E}"/>
          </ac:picMkLst>
        </pc:picChg>
        <pc:picChg chg="mod">
          <ac:chgData name="Simon Sòlbjørg" userId="S::sso_aaj.no#ext#@norconsult365.onmicrosoft.com::d6c1aa89-379f-420a-866f-82ef6c4d37ec" providerId="AD" clId="Web-{6481B5E2-98BB-FD51-3AE6-61D3792053AC}" dt="2024-03-19T11:13:56.006" v="693" actId="1076"/>
          <ac:picMkLst>
            <pc:docMk/>
            <pc:sldMk cId="2938263105" sldId="705"/>
            <ac:picMk id="1026" creationId="{73CE2BD9-577B-E524-2440-44DC32C07A56}"/>
          </ac:picMkLst>
        </pc:picChg>
      </pc:sldChg>
      <pc:sldMasterChg chg="addSldLayout">
        <pc:chgData name="Simon Sòlbjørg" userId="S::sso_aaj.no#ext#@norconsult365.onmicrosoft.com::d6c1aa89-379f-420a-866f-82ef6c4d37ec" providerId="AD" clId="Web-{6481B5E2-98BB-FD51-3AE6-61D3792053AC}" dt="2024-03-19T11:02:37.388" v="535"/>
        <pc:sldMasterMkLst>
          <pc:docMk/>
          <pc:sldMasterMk cId="1170278880" sldId="2147483648"/>
        </pc:sldMasterMkLst>
        <pc:sldLayoutChg chg="add">
          <pc:chgData name="Simon Sòlbjørg" userId="S::sso_aaj.no#ext#@norconsult365.onmicrosoft.com::d6c1aa89-379f-420a-866f-82ef6c4d37ec" providerId="AD" clId="Web-{6481B5E2-98BB-FD51-3AE6-61D3792053AC}" dt="2024-03-19T09:31:56.138" v="0"/>
          <pc:sldLayoutMkLst>
            <pc:docMk/>
            <pc:sldMasterMk cId="1170278880" sldId="2147483648"/>
            <pc:sldLayoutMk cId="3064235067" sldId="2147483660"/>
          </pc:sldLayoutMkLst>
        </pc:sldLayoutChg>
        <pc:sldLayoutChg chg="add">
          <pc:chgData name="Simon Sòlbjørg" userId="S::sso_aaj.no#ext#@norconsult365.onmicrosoft.com::d6c1aa89-379f-420a-866f-82ef6c4d37ec" providerId="AD" clId="Web-{6481B5E2-98BB-FD51-3AE6-61D3792053AC}" dt="2024-03-19T11:02:37.388" v="535"/>
          <pc:sldLayoutMkLst>
            <pc:docMk/>
            <pc:sldMasterMk cId="1170278880" sldId="2147483648"/>
            <pc:sldLayoutMk cId="3267868569" sldId="2147483661"/>
          </pc:sldLayoutMkLst>
        </pc:sldLayoutChg>
      </pc:sldMasterChg>
    </pc:docChg>
  </pc:docChgLst>
  <pc:docChgLst>
    <pc:chgData name="Petter Kay Steinbo" userId="S::pest_cowi.com#ext#@norconsult365.onmicrosoft.com::a172046e-6cb3-480f-8cbd-57794d54b15d" providerId="AD" clId="Web-{C02B0468-FF81-C1C2-8FCD-42AE8022F6CD}"/>
    <pc:docChg chg="addSld delSld modSld modSection">
      <pc:chgData name="Petter Kay Steinbo" userId="S::pest_cowi.com#ext#@norconsult365.onmicrosoft.com::a172046e-6cb3-480f-8cbd-57794d54b15d" providerId="AD" clId="Web-{C02B0468-FF81-C1C2-8FCD-42AE8022F6CD}" dt="2024-03-19T16:54:14.335" v="319" actId="1076"/>
      <pc:docMkLst>
        <pc:docMk/>
      </pc:docMkLst>
      <pc:sldChg chg="addSp delSp modSp add replId">
        <pc:chgData name="Petter Kay Steinbo" userId="S::pest_cowi.com#ext#@norconsult365.onmicrosoft.com::a172046e-6cb3-480f-8cbd-57794d54b15d" providerId="AD" clId="Web-{C02B0468-FF81-C1C2-8FCD-42AE8022F6CD}" dt="2024-03-19T16:42:54.780" v="193"/>
        <pc:sldMkLst>
          <pc:docMk/>
          <pc:sldMk cId="1556613142" sldId="714"/>
        </pc:sldMkLst>
        <pc:spChg chg="mod">
          <ac:chgData name="Petter Kay Steinbo" userId="S::pest_cowi.com#ext#@norconsult365.onmicrosoft.com::a172046e-6cb3-480f-8cbd-57794d54b15d" providerId="AD" clId="Web-{C02B0468-FF81-C1C2-8FCD-42AE8022F6CD}" dt="2024-03-19T16:10:02.295" v="6" actId="20577"/>
          <ac:spMkLst>
            <pc:docMk/>
            <pc:sldMk cId="1556613142" sldId="714"/>
            <ac:spMk id="2" creationId="{B10C83A7-EFB6-C65B-42E8-1602BF5F120F}"/>
          </ac:spMkLst>
        </pc:spChg>
        <pc:spChg chg="mod">
          <ac:chgData name="Petter Kay Steinbo" userId="S::pest_cowi.com#ext#@norconsult365.onmicrosoft.com::a172046e-6cb3-480f-8cbd-57794d54b15d" providerId="AD" clId="Web-{C02B0468-FF81-C1C2-8FCD-42AE8022F6CD}" dt="2024-03-19T16:12:47.691" v="7" actId="20577"/>
          <ac:spMkLst>
            <pc:docMk/>
            <pc:sldMk cId="1556613142" sldId="714"/>
            <ac:spMk id="3" creationId="{DE6FEDBA-FA64-7BDA-7756-37446C6966C7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4:39.757" v="36" actId="14100"/>
          <ac:spMkLst>
            <pc:docMk/>
            <pc:sldMk cId="1556613142" sldId="714"/>
            <ac:spMk id="5" creationId="{D309C7C6-B084-FB3C-711D-C207AE4FAAE4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3:24.864" v="18" actId="20577"/>
          <ac:spMkLst>
            <pc:docMk/>
            <pc:sldMk cId="1556613142" sldId="714"/>
            <ac:spMk id="7" creationId="{D1242B67-F6EF-7756-FA0D-52DC502256DE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3:08.473" v="16" actId="20577"/>
          <ac:spMkLst>
            <pc:docMk/>
            <pc:sldMk cId="1556613142" sldId="714"/>
            <ac:spMk id="9" creationId="{BF3DEF8F-0242-7812-E73E-7444FC435933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3:54.459" v="24" actId="20577"/>
          <ac:spMkLst>
            <pc:docMk/>
            <pc:sldMk cId="1556613142" sldId="714"/>
            <ac:spMk id="10" creationId="{0DA460B0-C11F-C7AA-6E8B-880129C98025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4:17.460" v="29" actId="20577"/>
          <ac:spMkLst>
            <pc:docMk/>
            <pc:sldMk cId="1556613142" sldId="714"/>
            <ac:spMk id="11" creationId="{317067DF-DB86-4034-E437-2080CD6894D7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14:33.523" v="35" actId="20577"/>
          <ac:spMkLst>
            <pc:docMk/>
            <pc:sldMk cId="1556613142" sldId="714"/>
            <ac:spMk id="12" creationId="{733DCDF0-1BF2-712E-D41F-6E9784E2CF05}"/>
          </ac:spMkLst>
        </pc:spChg>
        <pc:spChg chg="add del mod">
          <ac:chgData name="Petter Kay Steinbo" userId="S::pest_cowi.com#ext#@norconsult365.onmicrosoft.com::a172046e-6cb3-480f-8cbd-57794d54b15d" providerId="AD" clId="Web-{C02B0468-FF81-C1C2-8FCD-42AE8022F6CD}" dt="2024-03-19T16:22:31.272" v="71"/>
          <ac:spMkLst>
            <pc:docMk/>
            <pc:sldMk cId="1556613142" sldId="714"/>
            <ac:spMk id="16" creationId="{25101763-1A85-CD66-C5B7-B2CBA0342E5E}"/>
          </ac:spMkLst>
        </pc:spChg>
        <pc:spChg chg="add del">
          <ac:chgData name="Petter Kay Steinbo" userId="S::pest_cowi.com#ext#@norconsult365.onmicrosoft.com::a172046e-6cb3-480f-8cbd-57794d54b15d" providerId="AD" clId="Web-{C02B0468-FF81-C1C2-8FCD-42AE8022F6CD}" dt="2024-03-19T16:22:40.445" v="74"/>
          <ac:spMkLst>
            <pc:docMk/>
            <pc:sldMk cId="1556613142" sldId="714"/>
            <ac:spMk id="21" creationId="{25101763-1A85-CD66-C5B7-B2CBA0342E5E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26:58.515" v="103" actId="1076"/>
          <ac:spMkLst>
            <pc:docMk/>
            <pc:sldMk cId="1556613142" sldId="714"/>
            <ac:spMk id="24" creationId="{CD05A3C1-BDED-B1BF-D076-349B56D48D23}"/>
          </ac:spMkLst>
        </pc:spChg>
        <pc:spChg chg="add mod ord">
          <ac:chgData name="Petter Kay Steinbo" userId="S::pest_cowi.com#ext#@norconsult365.onmicrosoft.com::a172046e-6cb3-480f-8cbd-57794d54b15d" providerId="AD" clId="Web-{C02B0468-FF81-C1C2-8FCD-42AE8022F6CD}" dt="2024-03-19T16:29:05.004" v="118"/>
          <ac:spMkLst>
            <pc:docMk/>
            <pc:sldMk cId="1556613142" sldId="714"/>
            <ac:spMk id="27" creationId="{FCDF66CE-515E-040D-ECD1-F95CBBA51043}"/>
          </ac:spMkLst>
        </pc:spChg>
        <pc:picChg chg="add mod">
          <ac:chgData name="Petter Kay Steinbo" userId="S::pest_cowi.com#ext#@norconsult365.onmicrosoft.com::a172046e-6cb3-480f-8cbd-57794d54b15d" providerId="AD" clId="Web-{C02B0468-FF81-C1C2-8FCD-42AE8022F6CD}" dt="2024-03-19T16:25:21.106" v="93" actId="1076"/>
          <ac:picMkLst>
            <pc:docMk/>
            <pc:sldMk cId="1556613142" sldId="714"/>
            <ac:picMk id="13" creationId="{E5A4AE7F-2AE8-EDCD-0D7E-CE69FBEA14B9}"/>
          </ac:picMkLst>
        </pc:picChg>
        <pc:picChg chg="add mod">
          <ac:chgData name="Petter Kay Steinbo" userId="S::pest_cowi.com#ext#@norconsult365.onmicrosoft.com::a172046e-6cb3-480f-8cbd-57794d54b15d" providerId="AD" clId="Web-{C02B0468-FF81-C1C2-8FCD-42AE8022F6CD}" dt="2024-03-19T16:19:21.157" v="64" actId="14100"/>
          <ac:picMkLst>
            <pc:docMk/>
            <pc:sldMk cId="1556613142" sldId="714"/>
            <ac:picMk id="18" creationId="{FCE58B34-8529-DEFC-8008-A131AFA0A085}"/>
          </ac:picMkLst>
        </pc:picChg>
        <pc:picChg chg="add mod ord">
          <ac:chgData name="Petter Kay Steinbo" userId="S::pest_cowi.com#ext#@norconsult365.onmicrosoft.com::a172046e-6cb3-480f-8cbd-57794d54b15d" providerId="AD" clId="Web-{C02B0468-FF81-C1C2-8FCD-42AE8022F6CD}" dt="2024-03-19T16:27:12.985" v="108" actId="1076"/>
          <ac:picMkLst>
            <pc:docMk/>
            <pc:sldMk cId="1556613142" sldId="714"/>
            <ac:picMk id="20" creationId="{9484A8E4-56BD-B612-6AE6-E2150D1298A3}"/>
          </ac:picMkLst>
        </pc:picChg>
        <pc:picChg chg="add del mod">
          <ac:chgData name="Petter Kay Steinbo" userId="S::pest_cowi.com#ext#@norconsult365.onmicrosoft.com::a172046e-6cb3-480f-8cbd-57794d54b15d" providerId="AD" clId="Web-{C02B0468-FF81-C1C2-8FCD-42AE8022F6CD}" dt="2024-03-19T16:42:54.483" v="192"/>
          <ac:picMkLst>
            <pc:docMk/>
            <pc:sldMk cId="1556613142" sldId="714"/>
            <ac:picMk id="26" creationId="{871C1A8C-3E03-6795-F6F2-68047CA2317D}"/>
          </ac:picMkLst>
        </pc:picChg>
        <pc:picChg chg="add">
          <ac:chgData name="Petter Kay Steinbo" userId="S::pest_cowi.com#ext#@norconsult365.onmicrosoft.com::a172046e-6cb3-480f-8cbd-57794d54b15d" providerId="AD" clId="Web-{C02B0468-FF81-C1C2-8FCD-42AE8022F6CD}" dt="2024-03-19T16:42:54.780" v="193"/>
          <ac:picMkLst>
            <pc:docMk/>
            <pc:sldMk cId="1556613142" sldId="714"/>
            <ac:picMk id="29" creationId="{226B2816-BD6A-2ACE-F05B-1C685CB2BB68}"/>
          </ac:picMkLst>
        </pc:picChg>
        <pc:cxnChg chg="add mod">
          <ac:chgData name="Petter Kay Steinbo" userId="S::pest_cowi.com#ext#@norconsult365.onmicrosoft.com::a172046e-6cb3-480f-8cbd-57794d54b15d" providerId="AD" clId="Web-{C02B0468-FF81-C1C2-8FCD-42AE8022F6CD}" dt="2024-03-19T16:23:49.181" v="81" actId="1076"/>
          <ac:cxnSpMkLst>
            <pc:docMk/>
            <pc:sldMk cId="1556613142" sldId="714"/>
            <ac:cxnSpMk id="14" creationId="{A1DCF6F5-FCB7-EEE9-CB54-17D640B36C64}"/>
          </ac:cxnSpMkLst>
        </pc:cxnChg>
        <pc:cxnChg chg="add del mod">
          <ac:chgData name="Petter Kay Steinbo" userId="S::pest_cowi.com#ext#@norconsult365.onmicrosoft.com::a172046e-6cb3-480f-8cbd-57794d54b15d" providerId="AD" clId="Web-{C02B0468-FF81-C1C2-8FCD-42AE8022F6CD}" dt="2024-03-19T16:23:51.088" v="82"/>
          <ac:cxnSpMkLst>
            <pc:docMk/>
            <pc:sldMk cId="1556613142" sldId="714"/>
            <ac:cxnSpMk id="19" creationId="{6F6565B9-CA26-BC1A-3C8F-15402F849F2F}"/>
          </ac:cxnSpMkLst>
        </pc:cxnChg>
        <pc:cxnChg chg="add del mod">
          <ac:chgData name="Petter Kay Steinbo" userId="S::pest_cowi.com#ext#@norconsult365.onmicrosoft.com::a172046e-6cb3-480f-8cbd-57794d54b15d" providerId="AD" clId="Web-{C02B0468-FF81-C1C2-8FCD-42AE8022F6CD}" dt="2024-03-19T16:24:55.824" v="90"/>
          <ac:cxnSpMkLst>
            <pc:docMk/>
            <pc:sldMk cId="1556613142" sldId="714"/>
            <ac:cxnSpMk id="22" creationId="{B891960B-0453-4A14-8183-E719318449D6}"/>
          </ac:cxnSpMkLst>
        </pc:cxnChg>
        <pc:cxnChg chg="add mod">
          <ac:chgData name="Petter Kay Steinbo" userId="S::pest_cowi.com#ext#@norconsult365.onmicrosoft.com::a172046e-6cb3-480f-8cbd-57794d54b15d" providerId="AD" clId="Web-{C02B0468-FF81-C1C2-8FCD-42AE8022F6CD}" dt="2024-03-19T16:26:41.780" v="101" actId="14100"/>
          <ac:cxnSpMkLst>
            <pc:docMk/>
            <pc:sldMk cId="1556613142" sldId="714"/>
            <ac:cxnSpMk id="23" creationId="{C3285164-AF19-AFB2-A403-D9A23D6C3E53}"/>
          </ac:cxnSpMkLst>
        </pc:cxnChg>
        <pc:cxnChg chg="add mod">
          <ac:chgData name="Petter Kay Steinbo" userId="S::pest_cowi.com#ext#@norconsult365.onmicrosoft.com::a172046e-6cb3-480f-8cbd-57794d54b15d" providerId="AD" clId="Web-{C02B0468-FF81-C1C2-8FCD-42AE8022F6CD}" dt="2024-03-19T16:27:55.314" v="111" actId="14100"/>
          <ac:cxnSpMkLst>
            <pc:docMk/>
            <pc:sldMk cId="1556613142" sldId="714"/>
            <ac:cxnSpMk id="25" creationId="{F0A77B4C-1FCE-4B80-908D-500AF889BC55}"/>
          </ac:cxnSpMkLst>
        </pc:cxnChg>
      </pc:sldChg>
      <pc:sldChg chg="addSp delSp modSp add replId">
        <pc:chgData name="Petter Kay Steinbo" userId="S::pest_cowi.com#ext#@norconsult365.onmicrosoft.com::a172046e-6cb3-480f-8cbd-57794d54b15d" providerId="AD" clId="Web-{C02B0468-FF81-C1C2-8FCD-42AE8022F6CD}" dt="2024-03-19T16:42:38.999" v="191" actId="14100"/>
        <pc:sldMkLst>
          <pc:docMk/>
          <pc:sldMk cId="2553259709" sldId="715"/>
        </pc:sldMkLst>
        <pc:spChg chg="del">
          <ac:chgData name="Petter Kay Steinbo" userId="S::pest_cowi.com#ext#@norconsult365.onmicrosoft.com::a172046e-6cb3-480f-8cbd-57794d54b15d" providerId="AD" clId="Web-{C02B0468-FF81-C1C2-8FCD-42AE8022F6CD}" dt="2024-03-19T16:33:32.169" v="121"/>
          <ac:spMkLst>
            <pc:docMk/>
            <pc:sldMk cId="2553259709" sldId="715"/>
            <ac:spMk id="5" creationId="{D309C7C6-B084-FB3C-711D-C207AE4FAAE4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33:37.278" v="126"/>
          <ac:spMkLst>
            <pc:docMk/>
            <pc:sldMk cId="2553259709" sldId="715"/>
            <ac:spMk id="7" creationId="{D1242B67-F6EF-7756-FA0D-52DC502256DE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37:08.957" v="184" actId="1076"/>
          <ac:spMkLst>
            <pc:docMk/>
            <pc:sldMk cId="2553259709" sldId="715"/>
            <ac:spMk id="8" creationId="{3AE1AECC-6D33-A7DE-38BA-FE15183C426E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33:38.184" v="127"/>
          <ac:spMkLst>
            <pc:docMk/>
            <pc:sldMk cId="2553259709" sldId="715"/>
            <ac:spMk id="9" creationId="{BF3DEF8F-0242-7812-E73E-7444FC435933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33:35.450" v="124"/>
          <ac:spMkLst>
            <pc:docMk/>
            <pc:sldMk cId="2553259709" sldId="715"/>
            <ac:spMk id="10" creationId="{0DA460B0-C11F-C7AA-6E8B-880129C98025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33:33.184" v="122"/>
          <ac:spMkLst>
            <pc:docMk/>
            <pc:sldMk cId="2553259709" sldId="715"/>
            <ac:spMk id="11" creationId="{317067DF-DB86-4034-E437-2080CD6894D7}"/>
          </ac:spMkLst>
        </pc:spChg>
        <pc:spChg chg="del mod">
          <ac:chgData name="Petter Kay Steinbo" userId="S::pest_cowi.com#ext#@norconsult365.onmicrosoft.com::a172046e-6cb3-480f-8cbd-57794d54b15d" providerId="AD" clId="Web-{C02B0468-FF81-C1C2-8FCD-42AE8022F6CD}" dt="2024-03-19T16:33:36.325" v="125"/>
          <ac:spMkLst>
            <pc:docMk/>
            <pc:sldMk cId="2553259709" sldId="715"/>
            <ac:spMk id="12" creationId="{733DCDF0-1BF2-712E-D41F-6E9784E2CF05}"/>
          </ac:spMkLst>
        </pc:spChg>
        <pc:spChg chg="ord">
          <ac:chgData name="Petter Kay Steinbo" userId="S::pest_cowi.com#ext#@norconsult365.onmicrosoft.com::a172046e-6cb3-480f-8cbd-57794d54b15d" providerId="AD" clId="Web-{C02B0468-FF81-C1C2-8FCD-42AE8022F6CD}" dt="2024-03-19T16:42:11.435" v="188"/>
          <ac:spMkLst>
            <pc:docMk/>
            <pc:sldMk cId="2553259709" sldId="715"/>
            <ac:spMk id="27" creationId="{FCDF66CE-515E-040D-ECD1-F95CBBA51043}"/>
          </ac:spMkLst>
        </pc:spChg>
        <pc:picChg chg="add mod ord">
          <ac:chgData name="Petter Kay Steinbo" userId="S::pest_cowi.com#ext#@norconsult365.onmicrosoft.com::a172046e-6cb3-480f-8cbd-57794d54b15d" providerId="AD" clId="Web-{C02B0468-FF81-C1C2-8FCD-42AE8022F6CD}" dt="2024-03-19T16:41:57.857" v="185"/>
          <ac:picMkLst>
            <pc:docMk/>
            <pc:sldMk cId="2553259709" sldId="715"/>
            <ac:picMk id="4" creationId="{FAF1DE09-29F6-B85E-51B2-566A8DD225CE}"/>
          </ac:picMkLst>
        </pc:picChg>
        <pc:picChg chg="del">
          <ac:chgData name="Petter Kay Steinbo" userId="S::pest_cowi.com#ext#@norconsult365.onmicrosoft.com::a172046e-6cb3-480f-8cbd-57794d54b15d" providerId="AD" clId="Web-{C02B0468-FF81-C1C2-8FCD-42AE8022F6CD}" dt="2024-03-19T16:33:38.856" v="128"/>
          <ac:picMkLst>
            <pc:docMk/>
            <pc:sldMk cId="2553259709" sldId="715"/>
            <ac:picMk id="13" creationId="{E5A4AE7F-2AE8-EDCD-0D7E-CE69FBEA14B9}"/>
          </ac:picMkLst>
        </pc:picChg>
        <pc:picChg chg="mod ord modCrop">
          <ac:chgData name="Petter Kay Steinbo" userId="S::pest_cowi.com#ext#@norconsult365.onmicrosoft.com::a172046e-6cb3-480f-8cbd-57794d54b15d" providerId="AD" clId="Web-{C02B0468-FF81-C1C2-8FCD-42AE8022F6CD}" dt="2024-03-19T16:42:38.999" v="191" actId="14100"/>
          <ac:picMkLst>
            <pc:docMk/>
            <pc:sldMk cId="2553259709" sldId="715"/>
            <ac:picMk id="26" creationId="{871C1A8C-3E03-6795-F6F2-68047CA2317D}"/>
          </ac:picMkLst>
        </pc:picChg>
      </pc:sldChg>
      <pc:sldChg chg="addSp delSp modSp add replId">
        <pc:chgData name="Petter Kay Steinbo" userId="S::pest_cowi.com#ext#@norconsult365.onmicrosoft.com::a172046e-6cb3-480f-8cbd-57794d54b15d" providerId="AD" clId="Web-{C02B0468-FF81-C1C2-8FCD-42AE8022F6CD}" dt="2024-03-19T16:54:14.335" v="319" actId="1076"/>
        <pc:sldMkLst>
          <pc:docMk/>
          <pc:sldMk cId="2906867340" sldId="716"/>
        </pc:sldMkLst>
        <pc:spChg chg="del">
          <ac:chgData name="Petter Kay Steinbo" userId="S::pest_cowi.com#ext#@norconsult365.onmicrosoft.com::a172046e-6cb3-480f-8cbd-57794d54b15d" providerId="AD" clId="Web-{C02B0468-FF81-C1C2-8FCD-42AE8022F6CD}" dt="2024-03-19T16:44:25.830" v="205"/>
          <ac:spMkLst>
            <pc:docMk/>
            <pc:sldMk cId="2906867340" sldId="716"/>
            <ac:spMk id="3" creationId="{DE6FEDBA-FA64-7BDA-7756-37446C6966C7}"/>
          </ac:spMkLst>
        </pc:spChg>
        <pc:spChg chg="add del mod">
          <ac:chgData name="Petter Kay Steinbo" userId="S::pest_cowi.com#ext#@norconsult365.onmicrosoft.com::a172046e-6cb3-480f-8cbd-57794d54b15d" providerId="AD" clId="Web-{C02B0468-FF81-C1C2-8FCD-42AE8022F6CD}" dt="2024-03-19T16:44:44.034" v="209"/>
          <ac:spMkLst>
            <pc:docMk/>
            <pc:sldMk cId="2906867340" sldId="716"/>
            <ac:spMk id="6" creationId="{DDDF1058-0966-0946-8388-4D633CAF5DA9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44:25.815" v="195"/>
          <ac:spMkLst>
            <pc:docMk/>
            <pc:sldMk cId="2906867340" sldId="716"/>
            <ac:spMk id="8" creationId="{3AE1AECC-6D33-A7DE-38BA-FE15183C426E}"/>
          </ac:spMkLst>
        </pc:spChg>
        <pc:spChg chg="add mod">
          <ac:chgData name="Petter Kay Steinbo" userId="S::pest_cowi.com#ext#@norconsult365.onmicrosoft.com::a172046e-6cb3-480f-8cbd-57794d54b15d" providerId="AD" clId="Web-{C02B0468-FF81-C1C2-8FCD-42AE8022F6CD}" dt="2024-03-19T16:54:14.335" v="319" actId="1076"/>
          <ac:spMkLst>
            <pc:docMk/>
            <pc:sldMk cId="2906867340" sldId="716"/>
            <ac:spMk id="10" creationId="{DD18AF94-7847-39EB-C8BE-BFA6D11C7DDA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44:25.815" v="203"/>
          <ac:spMkLst>
            <pc:docMk/>
            <pc:sldMk cId="2906867340" sldId="716"/>
            <ac:spMk id="16" creationId="{25101763-1A85-CD66-C5B7-B2CBA0342E5E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44:25.815" v="200"/>
          <ac:spMkLst>
            <pc:docMk/>
            <pc:sldMk cId="2906867340" sldId="716"/>
            <ac:spMk id="24" creationId="{CD05A3C1-BDED-B1BF-D076-349B56D48D23}"/>
          </ac:spMkLst>
        </pc:spChg>
        <pc:spChg chg="del">
          <ac:chgData name="Petter Kay Steinbo" userId="S::pest_cowi.com#ext#@norconsult365.onmicrosoft.com::a172046e-6cb3-480f-8cbd-57794d54b15d" providerId="AD" clId="Web-{C02B0468-FF81-C1C2-8FCD-42AE8022F6CD}" dt="2024-03-19T16:44:25.830" v="206"/>
          <ac:spMkLst>
            <pc:docMk/>
            <pc:sldMk cId="2906867340" sldId="716"/>
            <ac:spMk id="27" creationId="{FCDF66CE-515E-040D-ECD1-F95CBBA51043}"/>
          </ac:spMkLst>
        </pc:spChg>
        <pc:picChg chg="del">
          <ac:chgData name="Petter Kay Steinbo" userId="S::pest_cowi.com#ext#@norconsult365.onmicrosoft.com::a172046e-6cb3-480f-8cbd-57794d54b15d" providerId="AD" clId="Web-{C02B0468-FF81-C1C2-8FCD-42AE8022F6CD}" dt="2024-03-19T16:44:25.815" v="196"/>
          <ac:picMkLst>
            <pc:docMk/>
            <pc:sldMk cId="2906867340" sldId="716"/>
            <ac:picMk id="4" creationId="{FAF1DE09-29F6-B85E-51B2-566A8DD225CE}"/>
          </ac:picMkLst>
        </pc:picChg>
        <pc:picChg chg="add mod ord modCrop">
          <ac:chgData name="Petter Kay Steinbo" userId="S::pest_cowi.com#ext#@norconsult365.onmicrosoft.com::a172046e-6cb3-480f-8cbd-57794d54b15d" providerId="AD" clId="Web-{C02B0468-FF81-C1C2-8FCD-42AE8022F6CD}" dt="2024-03-19T16:45:00.347" v="213"/>
          <ac:picMkLst>
            <pc:docMk/>
            <pc:sldMk cId="2906867340" sldId="716"/>
            <ac:picMk id="7" creationId="{0D9C0D2A-8D3E-B773-C3DC-6F6E343017F4}"/>
          </ac:picMkLst>
        </pc:picChg>
        <pc:picChg chg="del">
          <ac:chgData name="Petter Kay Steinbo" userId="S::pest_cowi.com#ext#@norconsult365.onmicrosoft.com::a172046e-6cb3-480f-8cbd-57794d54b15d" providerId="AD" clId="Web-{C02B0468-FF81-C1C2-8FCD-42AE8022F6CD}" dt="2024-03-19T16:44:25.815" v="202"/>
          <ac:picMkLst>
            <pc:docMk/>
            <pc:sldMk cId="2906867340" sldId="716"/>
            <ac:picMk id="18" creationId="{FCE58B34-8529-DEFC-8008-A131AFA0A085}"/>
          </ac:picMkLst>
        </pc:picChg>
        <pc:picChg chg="del">
          <ac:chgData name="Petter Kay Steinbo" userId="S::pest_cowi.com#ext#@norconsult365.onmicrosoft.com::a172046e-6cb3-480f-8cbd-57794d54b15d" providerId="AD" clId="Web-{C02B0468-FF81-C1C2-8FCD-42AE8022F6CD}" dt="2024-03-19T16:44:25.815" v="199"/>
          <ac:picMkLst>
            <pc:docMk/>
            <pc:sldMk cId="2906867340" sldId="716"/>
            <ac:picMk id="20" creationId="{9484A8E4-56BD-B612-6AE6-E2150D1298A3}"/>
          </ac:picMkLst>
        </pc:picChg>
        <pc:picChg chg="del">
          <ac:chgData name="Petter Kay Steinbo" userId="S::pest_cowi.com#ext#@norconsult365.onmicrosoft.com::a172046e-6cb3-480f-8cbd-57794d54b15d" providerId="AD" clId="Web-{C02B0468-FF81-C1C2-8FCD-42AE8022F6CD}" dt="2024-03-19T16:44:25.815" v="197"/>
          <ac:picMkLst>
            <pc:docMk/>
            <pc:sldMk cId="2906867340" sldId="716"/>
            <ac:picMk id="26" creationId="{871C1A8C-3E03-6795-F6F2-68047CA2317D}"/>
          </ac:picMkLst>
        </pc:picChg>
        <pc:cxnChg chg="del">
          <ac:chgData name="Petter Kay Steinbo" userId="S::pest_cowi.com#ext#@norconsult365.onmicrosoft.com::a172046e-6cb3-480f-8cbd-57794d54b15d" providerId="AD" clId="Web-{C02B0468-FF81-C1C2-8FCD-42AE8022F6CD}" dt="2024-03-19T16:44:25.815" v="204"/>
          <ac:cxnSpMkLst>
            <pc:docMk/>
            <pc:sldMk cId="2906867340" sldId="716"/>
            <ac:cxnSpMk id="14" creationId="{A1DCF6F5-FCB7-EEE9-CB54-17D640B36C64}"/>
          </ac:cxnSpMkLst>
        </pc:cxnChg>
        <pc:cxnChg chg="del">
          <ac:chgData name="Petter Kay Steinbo" userId="S::pest_cowi.com#ext#@norconsult365.onmicrosoft.com::a172046e-6cb3-480f-8cbd-57794d54b15d" providerId="AD" clId="Web-{C02B0468-FF81-C1C2-8FCD-42AE8022F6CD}" dt="2024-03-19T16:44:25.815" v="201"/>
          <ac:cxnSpMkLst>
            <pc:docMk/>
            <pc:sldMk cId="2906867340" sldId="716"/>
            <ac:cxnSpMk id="23" creationId="{C3285164-AF19-AFB2-A403-D9A23D6C3E53}"/>
          </ac:cxnSpMkLst>
        </pc:cxnChg>
        <pc:cxnChg chg="del">
          <ac:chgData name="Petter Kay Steinbo" userId="S::pest_cowi.com#ext#@norconsult365.onmicrosoft.com::a172046e-6cb3-480f-8cbd-57794d54b15d" providerId="AD" clId="Web-{C02B0468-FF81-C1C2-8FCD-42AE8022F6CD}" dt="2024-03-19T16:44:25.815" v="198"/>
          <ac:cxnSpMkLst>
            <pc:docMk/>
            <pc:sldMk cId="2906867340" sldId="716"/>
            <ac:cxnSpMk id="25" creationId="{F0A77B4C-1FCE-4B80-908D-500AF889BC55}"/>
          </ac:cxnSpMkLst>
        </pc:cxnChg>
      </pc:sldChg>
      <pc:sldChg chg="add del replId">
        <pc:chgData name="Petter Kay Steinbo" userId="S::pest_cowi.com#ext#@norconsult365.onmicrosoft.com::a172046e-6cb3-480f-8cbd-57794d54b15d" providerId="AD" clId="Web-{C02B0468-FF81-C1C2-8FCD-42AE8022F6CD}" dt="2024-03-19T16:44:34.877" v="208"/>
        <pc:sldMkLst>
          <pc:docMk/>
          <pc:sldMk cId="966966385" sldId="717"/>
        </pc:sldMkLst>
      </pc:sldChg>
    </pc:docChg>
  </pc:docChgLst>
  <pc:docChgLst>
    <pc:chgData name="Olav Fiksdal Haukvik" userId="S::oha_aaj.no#ext#@norconsult365.onmicrosoft.com::f3dfd1c4-1596-4b8f-bbb5-331896048549" providerId="AD" clId="Web-{3A9CBE4C-66B3-36F9-9ECE-44EF65A0058A}"/>
    <pc:docChg chg="modSld sldOrd">
      <pc:chgData name="Olav Fiksdal Haukvik" userId="S::oha_aaj.no#ext#@norconsult365.onmicrosoft.com::f3dfd1c4-1596-4b8f-bbb5-331896048549" providerId="AD" clId="Web-{3A9CBE4C-66B3-36F9-9ECE-44EF65A0058A}" dt="2024-04-24T05:40:21.153" v="9" actId="20577"/>
      <pc:docMkLst>
        <pc:docMk/>
      </pc:docMkLst>
      <pc:sldChg chg="modSp">
        <pc:chgData name="Olav Fiksdal Haukvik" userId="S::oha_aaj.no#ext#@norconsult365.onmicrosoft.com::f3dfd1c4-1596-4b8f-bbb5-331896048549" providerId="AD" clId="Web-{3A9CBE4C-66B3-36F9-9ECE-44EF65A0058A}" dt="2024-04-24T05:40:21.153" v="9" actId="20577"/>
        <pc:sldMkLst>
          <pc:docMk/>
          <pc:sldMk cId="962166827" sldId="268"/>
        </pc:sldMkLst>
        <pc:spChg chg="mod">
          <ac:chgData name="Olav Fiksdal Haukvik" userId="S::oha_aaj.no#ext#@norconsult365.onmicrosoft.com::f3dfd1c4-1596-4b8f-bbb5-331896048549" providerId="AD" clId="Web-{3A9CBE4C-66B3-36F9-9ECE-44EF65A0058A}" dt="2024-04-24T05:40:21.153" v="9" actId="20577"/>
          <ac:spMkLst>
            <pc:docMk/>
            <pc:sldMk cId="962166827" sldId="268"/>
            <ac:spMk id="6" creationId="{C0F9FB71-A035-6372-58D1-8A03BD5AA8C6}"/>
          </ac:spMkLst>
        </pc:spChg>
      </pc:sldChg>
      <pc:sldChg chg="ord">
        <pc:chgData name="Olav Fiksdal Haukvik" userId="S::oha_aaj.no#ext#@norconsult365.onmicrosoft.com::f3dfd1c4-1596-4b8f-bbb5-331896048549" providerId="AD" clId="Web-{3A9CBE4C-66B3-36F9-9ECE-44EF65A0058A}" dt="2024-04-24T05:34:31.476" v="0"/>
        <pc:sldMkLst>
          <pc:docMk/>
          <pc:sldMk cId="3563860982" sldId="720"/>
        </pc:sldMkLst>
      </pc:sldChg>
    </pc:docChg>
  </pc:docChgLst>
  <pc:docChgLst>
    <pc:chgData name="Vegard Gavel-Solberg" userId="c118a8d9-6b6b-4b90-86aa-a36ef1a92a51" providerId="ADAL" clId="{FB7F00C4-7DE1-46F9-A097-AD8B9EB22D5A}"/>
    <pc:docChg chg="undo custSel addSld modSld sldOrd modSection">
      <pc:chgData name="Vegard Gavel-Solberg" userId="c118a8d9-6b6b-4b90-86aa-a36ef1a92a51" providerId="ADAL" clId="{FB7F00C4-7DE1-46F9-A097-AD8B9EB22D5A}" dt="2024-03-20T09:41:19.307" v="278" actId="20577"/>
      <pc:docMkLst>
        <pc:docMk/>
      </pc:docMkLst>
      <pc:sldChg chg="modSp mod">
        <pc:chgData name="Vegard Gavel-Solberg" userId="c118a8d9-6b6b-4b90-86aa-a36ef1a92a51" providerId="ADAL" clId="{FB7F00C4-7DE1-46F9-A097-AD8B9EB22D5A}" dt="2024-03-20T09:36:06.578" v="67" actId="20577"/>
        <pc:sldMkLst>
          <pc:docMk/>
          <pc:sldMk cId="3447756883" sldId="258"/>
        </pc:sldMkLst>
        <pc:spChg chg="mod">
          <ac:chgData name="Vegard Gavel-Solberg" userId="c118a8d9-6b6b-4b90-86aa-a36ef1a92a51" providerId="ADAL" clId="{FB7F00C4-7DE1-46F9-A097-AD8B9EB22D5A}" dt="2024-03-20T09:36:06.578" v="67" actId="20577"/>
          <ac:spMkLst>
            <pc:docMk/>
            <pc:sldMk cId="3447756883" sldId="258"/>
            <ac:spMk id="3" creationId="{DE6FEDBA-FA64-7BDA-7756-37446C6966C7}"/>
          </ac:spMkLst>
        </pc:spChg>
      </pc:sldChg>
      <pc:sldChg chg="modSp mod">
        <pc:chgData name="Vegard Gavel-Solberg" userId="c118a8d9-6b6b-4b90-86aa-a36ef1a92a51" providerId="ADAL" clId="{FB7F00C4-7DE1-46F9-A097-AD8B9EB22D5A}" dt="2024-03-20T07:58:38.810" v="53" actId="20577"/>
        <pc:sldMkLst>
          <pc:docMk/>
          <pc:sldMk cId="3970572797" sldId="262"/>
        </pc:sldMkLst>
        <pc:spChg chg="mod">
          <ac:chgData name="Vegard Gavel-Solberg" userId="c118a8d9-6b6b-4b90-86aa-a36ef1a92a51" providerId="ADAL" clId="{FB7F00C4-7DE1-46F9-A097-AD8B9EB22D5A}" dt="2024-03-20T07:58:38.810" v="53" actId="20577"/>
          <ac:spMkLst>
            <pc:docMk/>
            <pc:sldMk cId="3970572797" sldId="262"/>
            <ac:spMk id="3" creationId="{E5CB45D6-1650-FC72-3717-DF6C0C52C224}"/>
          </ac:spMkLst>
        </pc:spChg>
      </pc:sldChg>
      <pc:sldChg chg="ord">
        <pc:chgData name="Vegard Gavel-Solberg" userId="c118a8d9-6b6b-4b90-86aa-a36ef1a92a51" providerId="ADAL" clId="{FB7F00C4-7DE1-46F9-A097-AD8B9EB22D5A}" dt="2024-03-20T08:44:32.101" v="62" actId="20578"/>
        <pc:sldMkLst>
          <pc:docMk/>
          <pc:sldMk cId="4061212819" sldId="267"/>
        </pc:sldMkLst>
      </pc:sldChg>
      <pc:sldChg chg="ord">
        <pc:chgData name="Vegard Gavel-Solberg" userId="c118a8d9-6b6b-4b90-86aa-a36ef1a92a51" providerId="ADAL" clId="{FB7F00C4-7DE1-46F9-A097-AD8B9EB22D5A}" dt="2024-03-20T08:42:52.617" v="55"/>
        <pc:sldMkLst>
          <pc:docMk/>
          <pc:sldMk cId="2527203496" sldId="722"/>
        </pc:sldMkLst>
      </pc:sldChg>
      <pc:sldChg chg="addSp delSp modSp new mod">
        <pc:chgData name="Vegard Gavel-Solberg" userId="c118a8d9-6b6b-4b90-86aa-a36ef1a92a51" providerId="ADAL" clId="{FB7F00C4-7DE1-46F9-A097-AD8B9EB22D5A}" dt="2024-03-20T09:41:19.307" v="278" actId="20577"/>
        <pc:sldMkLst>
          <pc:docMk/>
          <pc:sldMk cId="2038100501" sldId="724"/>
        </pc:sldMkLst>
        <pc:spChg chg="mod">
          <ac:chgData name="Vegard Gavel-Solberg" userId="c118a8d9-6b6b-4b90-86aa-a36ef1a92a51" providerId="ADAL" clId="{FB7F00C4-7DE1-46F9-A097-AD8B9EB22D5A}" dt="2024-03-20T09:37:42.431" v="86" actId="20577"/>
          <ac:spMkLst>
            <pc:docMk/>
            <pc:sldMk cId="2038100501" sldId="724"/>
            <ac:spMk id="2" creationId="{CB296034-48BF-ED06-596D-975CC4C80D9E}"/>
          </ac:spMkLst>
        </pc:spChg>
        <pc:spChg chg="del">
          <ac:chgData name="Vegard Gavel-Solberg" userId="c118a8d9-6b6b-4b90-86aa-a36ef1a92a51" providerId="ADAL" clId="{FB7F00C4-7DE1-46F9-A097-AD8B9EB22D5A}" dt="2024-03-20T09:38:20.677" v="98" actId="478"/>
          <ac:spMkLst>
            <pc:docMk/>
            <pc:sldMk cId="2038100501" sldId="724"/>
            <ac:spMk id="3" creationId="{509BC019-7CEA-1F67-4EEA-290A810A9590}"/>
          </ac:spMkLst>
        </pc:spChg>
        <pc:spChg chg="del ord">
          <ac:chgData name="Vegard Gavel-Solberg" userId="c118a8d9-6b6b-4b90-86aa-a36ef1a92a51" providerId="ADAL" clId="{FB7F00C4-7DE1-46F9-A097-AD8B9EB22D5A}" dt="2024-03-20T09:38:13.331" v="95" actId="478"/>
          <ac:spMkLst>
            <pc:docMk/>
            <pc:sldMk cId="2038100501" sldId="724"/>
            <ac:spMk id="4" creationId="{E5695F1C-51BB-2DAE-B325-2BFC1950685C}"/>
          </ac:spMkLst>
        </pc:spChg>
        <pc:spChg chg="add mod">
          <ac:chgData name="Vegard Gavel-Solberg" userId="c118a8d9-6b6b-4b90-86aa-a36ef1a92a51" providerId="ADAL" clId="{FB7F00C4-7DE1-46F9-A097-AD8B9EB22D5A}" dt="2024-03-20T09:40:38.027" v="208" actId="20577"/>
          <ac:spMkLst>
            <pc:docMk/>
            <pc:sldMk cId="2038100501" sldId="724"/>
            <ac:spMk id="5" creationId="{685FAFFD-2975-8A81-969E-82BCA625C3CA}"/>
          </ac:spMkLst>
        </pc:spChg>
        <pc:spChg chg="add del mod">
          <ac:chgData name="Vegard Gavel-Solberg" userId="c118a8d9-6b6b-4b90-86aa-a36ef1a92a51" providerId="ADAL" clId="{FB7F00C4-7DE1-46F9-A097-AD8B9EB22D5A}" dt="2024-03-20T09:40:57.377" v="245" actId="20577"/>
          <ac:spMkLst>
            <pc:docMk/>
            <pc:sldMk cId="2038100501" sldId="724"/>
            <ac:spMk id="6" creationId="{BF75FC3E-E018-6385-9628-AD327E1E44AA}"/>
          </ac:spMkLst>
        </pc:spChg>
        <pc:spChg chg="add del mod">
          <ac:chgData name="Vegard Gavel-Solberg" userId="c118a8d9-6b6b-4b90-86aa-a36ef1a92a51" providerId="ADAL" clId="{FB7F00C4-7DE1-46F9-A097-AD8B9EB22D5A}" dt="2024-03-20T09:41:13.055" v="275" actId="478"/>
          <ac:spMkLst>
            <pc:docMk/>
            <pc:sldMk cId="2038100501" sldId="724"/>
            <ac:spMk id="7" creationId="{000EDFC3-47B3-444E-754D-44E1018DB7DF}"/>
          </ac:spMkLst>
        </pc:spChg>
        <pc:spChg chg="add del mod">
          <ac:chgData name="Vegard Gavel-Solberg" userId="c118a8d9-6b6b-4b90-86aa-a36ef1a92a51" providerId="ADAL" clId="{FB7F00C4-7DE1-46F9-A097-AD8B9EB22D5A}" dt="2024-03-20T09:41:13.323" v="276" actId="478"/>
          <ac:spMkLst>
            <pc:docMk/>
            <pc:sldMk cId="2038100501" sldId="724"/>
            <ac:spMk id="8" creationId="{7977E83E-00EC-02A7-4090-D0CFBDB2E843}"/>
          </ac:spMkLst>
        </pc:spChg>
        <pc:spChg chg="add mod">
          <ac:chgData name="Vegard Gavel-Solberg" userId="c118a8d9-6b6b-4b90-86aa-a36ef1a92a51" providerId="ADAL" clId="{FB7F00C4-7DE1-46F9-A097-AD8B9EB22D5A}" dt="2024-03-20T09:41:19.307" v="278" actId="20577"/>
          <ac:spMkLst>
            <pc:docMk/>
            <pc:sldMk cId="2038100501" sldId="724"/>
            <ac:spMk id="10" creationId="{296F08C2-E7D1-475F-CFBD-2A7B4BF609EC}"/>
          </ac:spMkLst>
        </pc:spChg>
        <pc:spChg chg="add del mod">
          <ac:chgData name="Vegard Gavel-Solberg" userId="c118a8d9-6b6b-4b90-86aa-a36ef1a92a51" providerId="ADAL" clId="{FB7F00C4-7DE1-46F9-A097-AD8B9EB22D5A}" dt="2024-03-20T09:41:13.578" v="277" actId="478"/>
          <ac:spMkLst>
            <pc:docMk/>
            <pc:sldMk cId="2038100501" sldId="724"/>
            <ac:spMk id="11" creationId="{DB9C5FC0-83F8-6EC5-1F3E-10BE87C581D0}"/>
          </ac:spMkLst>
        </pc:spChg>
        <pc:spChg chg="add mod">
          <ac:chgData name="Vegard Gavel-Solberg" userId="c118a8d9-6b6b-4b90-86aa-a36ef1a92a51" providerId="ADAL" clId="{FB7F00C4-7DE1-46F9-A097-AD8B9EB22D5A}" dt="2024-03-20T09:41:09.276" v="274" actId="20577"/>
          <ac:spMkLst>
            <pc:docMk/>
            <pc:sldMk cId="2038100501" sldId="724"/>
            <ac:spMk id="12" creationId="{E0486A85-20F2-BC1B-A554-A0A32CB36F1D}"/>
          </ac:spMkLst>
        </pc:spChg>
        <pc:picChg chg="add del mod">
          <ac:chgData name="Vegard Gavel-Solberg" userId="c118a8d9-6b6b-4b90-86aa-a36ef1a92a51" providerId="ADAL" clId="{FB7F00C4-7DE1-46F9-A097-AD8B9EB22D5A}" dt="2024-03-20T09:37:56.643" v="88" actId="478"/>
          <ac:picMkLst>
            <pc:docMk/>
            <pc:sldMk cId="2038100501" sldId="724"/>
            <ac:picMk id="9" creationId="{0A29BCA6-C0FE-A0C9-EFE6-DBE3C2E91A12}"/>
          </ac:picMkLst>
        </pc:picChg>
      </pc:sldChg>
    </pc:docChg>
  </pc:docChgLst>
  <pc:docChgLst>
    <pc:chgData name="Vegard Gavel-Solberg" userId="c118a8d9-6b6b-4b90-86aa-a36ef1a92a51" providerId="ADAL" clId="{F325C2BB-95AD-40A1-8DAE-55842307EBDB}"/>
    <pc:docChg chg="custSel addSld modSld sldOrd modSection">
      <pc:chgData name="Vegard Gavel-Solberg" userId="c118a8d9-6b6b-4b90-86aa-a36ef1a92a51" providerId="ADAL" clId="{F325C2BB-95AD-40A1-8DAE-55842307EBDB}" dt="2024-06-19T06:49:00.094" v="649" actId="20577"/>
      <pc:docMkLst>
        <pc:docMk/>
      </pc:docMkLst>
      <pc:sldChg chg="modSp mod">
        <pc:chgData name="Vegard Gavel-Solberg" userId="c118a8d9-6b6b-4b90-86aa-a36ef1a92a51" providerId="ADAL" clId="{F325C2BB-95AD-40A1-8DAE-55842307EBDB}" dt="2024-06-19T06:37:02.979" v="180" actId="313"/>
        <pc:sldMkLst>
          <pc:docMk/>
          <pc:sldMk cId="3508004746" sldId="261"/>
        </pc:sldMkLst>
        <pc:spChg chg="mod">
          <ac:chgData name="Vegard Gavel-Solberg" userId="c118a8d9-6b6b-4b90-86aa-a36ef1a92a51" providerId="ADAL" clId="{F325C2BB-95AD-40A1-8DAE-55842307EBDB}" dt="2024-06-19T06:37:02.979" v="180" actId="313"/>
          <ac:spMkLst>
            <pc:docMk/>
            <pc:sldMk cId="3508004746" sldId="261"/>
            <ac:spMk id="3" creationId="{DE6FEDBA-FA64-7BDA-7756-37446C6966C7}"/>
          </ac:spMkLst>
        </pc:spChg>
      </pc:sldChg>
      <pc:sldChg chg="modSp new mod ord">
        <pc:chgData name="Vegard Gavel-Solberg" userId="c118a8d9-6b6b-4b90-86aa-a36ef1a92a51" providerId="ADAL" clId="{F325C2BB-95AD-40A1-8DAE-55842307EBDB}" dt="2024-06-19T06:49:00.094" v="649" actId="20577"/>
        <pc:sldMkLst>
          <pc:docMk/>
          <pc:sldMk cId="839633623" sldId="728"/>
        </pc:sldMkLst>
        <pc:spChg chg="mod">
          <ac:chgData name="Vegard Gavel-Solberg" userId="c118a8d9-6b6b-4b90-86aa-a36ef1a92a51" providerId="ADAL" clId="{F325C2BB-95AD-40A1-8DAE-55842307EBDB}" dt="2024-06-19T06:49:00.094" v="649" actId="20577"/>
          <ac:spMkLst>
            <pc:docMk/>
            <pc:sldMk cId="839633623" sldId="728"/>
            <ac:spMk id="2" creationId="{2832878D-65BE-D186-E2D3-D7BE1322C6D7}"/>
          </ac:spMkLst>
        </pc:spChg>
        <pc:spChg chg="mod">
          <ac:chgData name="Vegard Gavel-Solberg" userId="c118a8d9-6b6b-4b90-86aa-a36ef1a92a51" providerId="ADAL" clId="{F325C2BB-95AD-40A1-8DAE-55842307EBDB}" dt="2024-06-19T06:48:16.982" v="630" actId="20577"/>
          <ac:spMkLst>
            <pc:docMk/>
            <pc:sldMk cId="839633623" sldId="728"/>
            <ac:spMk id="3" creationId="{71BE6255-A476-9124-2DDF-78B3D32B9DD6}"/>
          </ac:spMkLst>
        </pc:spChg>
      </pc:sldChg>
    </pc:docChg>
  </pc:docChgLst>
  <pc:docChgLst>
    <pc:chgData name="Simon Sòlbjørg" userId="S::sso_aaj.no#ext#@norconsult365.onmicrosoft.com::d6c1aa89-379f-420a-866f-82ef6c4d37ec" providerId="AD" clId="Web-{C0028D04-F815-E596-C7A5-F9E6CF1470D7}"/>
    <pc:docChg chg="sldOrd">
      <pc:chgData name="Simon Sòlbjørg" userId="S::sso_aaj.no#ext#@norconsult365.onmicrosoft.com::d6c1aa89-379f-420a-866f-82ef6c4d37ec" providerId="AD" clId="Web-{C0028D04-F815-E596-C7A5-F9E6CF1470D7}" dt="2024-06-19T06:08:18.095" v="0"/>
      <pc:docMkLst>
        <pc:docMk/>
      </pc:docMkLst>
      <pc:sldChg chg="ord">
        <pc:chgData name="Simon Sòlbjørg" userId="S::sso_aaj.no#ext#@norconsult365.onmicrosoft.com::d6c1aa89-379f-420a-866f-82ef6c4d37ec" providerId="AD" clId="Web-{C0028D04-F815-E596-C7A5-F9E6CF1470D7}" dt="2024-06-19T06:08:18.095" v="0"/>
        <pc:sldMkLst>
          <pc:docMk/>
          <pc:sldMk cId="706950603" sldId="713"/>
        </pc:sldMkLst>
      </pc:sldChg>
    </pc:docChg>
  </pc:docChgLst>
  <pc:docChgLst>
    <pc:chgData name="Olav Fiksdal Haukvik" userId="S::oha_aaj.no#ext#@norconsult365.onmicrosoft.com::f3dfd1c4-1596-4b8f-bbb5-331896048549" providerId="AD" clId="Web-{F3C882AB-1C5D-39B3-9F47-6557F2462145}"/>
    <pc:docChg chg="modSld">
      <pc:chgData name="Olav Fiksdal Haukvik" userId="S::oha_aaj.no#ext#@norconsult365.onmicrosoft.com::f3dfd1c4-1596-4b8f-bbb5-331896048549" providerId="AD" clId="Web-{F3C882AB-1C5D-39B3-9F47-6557F2462145}" dt="2024-04-16T18:58:40.853" v="50" actId="1076"/>
      <pc:docMkLst>
        <pc:docMk/>
      </pc:docMkLst>
      <pc:sldChg chg="addSp delSp modSp">
        <pc:chgData name="Olav Fiksdal Haukvik" userId="S::oha_aaj.no#ext#@norconsult365.onmicrosoft.com::f3dfd1c4-1596-4b8f-bbb5-331896048549" providerId="AD" clId="Web-{F3C882AB-1C5D-39B3-9F47-6557F2462145}" dt="2024-04-16T18:58:40.853" v="50" actId="1076"/>
        <pc:sldMkLst>
          <pc:docMk/>
          <pc:sldMk cId="962166827" sldId="268"/>
        </pc:sldMkLst>
        <pc:spChg chg="mod">
          <ac:chgData name="Olav Fiksdal Haukvik" userId="S::oha_aaj.no#ext#@norconsult365.onmicrosoft.com::f3dfd1c4-1596-4b8f-bbb5-331896048549" providerId="AD" clId="Web-{F3C882AB-1C5D-39B3-9F47-6557F2462145}" dt="2024-04-16T18:58:27.368" v="44" actId="20577"/>
          <ac:spMkLst>
            <pc:docMk/>
            <pc:sldMk cId="962166827" sldId="268"/>
            <ac:spMk id="6" creationId="{C0F9FB71-A035-6372-58D1-8A03BD5AA8C6}"/>
          </ac:spMkLst>
        </pc:spChg>
        <pc:spChg chg="add del mod">
          <ac:chgData name="Olav Fiksdal Haukvik" userId="S::oha_aaj.no#ext#@norconsult365.onmicrosoft.com::f3dfd1c4-1596-4b8f-bbb5-331896048549" providerId="AD" clId="Web-{F3C882AB-1C5D-39B3-9F47-6557F2462145}" dt="2024-04-16T18:54:30.831" v="5"/>
          <ac:spMkLst>
            <pc:docMk/>
            <pc:sldMk cId="962166827" sldId="268"/>
            <ac:spMk id="7" creationId="{79A44E59-57D9-E8B8-CCC8-84460ECBE6F4}"/>
          </ac:spMkLst>
        </pc:spChg>
        <pc:picChg chg="add mod">
          <ac:chgData name="Olav Fiksdal Haukvik" userId="S::oha_aaj.no#ext#@norconsult365.onmicrosoft.com::f3dfd1c4-1596-4b8f-bbb5-331896048549" providerId="AD" clId="Web-{F3C882AB-1C5D-39B3-9F47-6557F2462145}" dt="2024-04-16T18:54:51.019" v="10" actId="1076"/>
          <ac:picMkLst>
            <pc:docMk/>
            <pc:sldMk cId="962166827" sldId="268"/>
            <ac:picMk id="3" creationId="{59E14D13-C50B-6BD7-4251-7E4BE5EEB6A4}"/>
          </ac:picMkLst>
        </pc:picChg>
        <pc:picChg chg="del">
          <ac:chgData name="Olav Fiksdal Haukvik" userId="S::oha_aaj.no#ext#@norconsult365.onmicrosoft.com::f3dfd1c4-1596-4b8f-bbb5-331896048549" providerId="AD" clId="Web-{F3C882AB-1C5D-39B3-9F47-6557F2462145}" dt="2024-04-16T18:54:26.206" v="4"/>
          <ac:picMkLst>
            <pc:docMk/>
            <pc:sldMk cId="962166827" sldId="268"/>
            <ac:picMk id="4" creationId="{95E54DE2-6846-5839-611C-CEB91C7461BF}"/>
          </ac:picMkLst>
        </pc:picChg>
        <pc:picChg chg="mod">
          <ac:chgData name="Olav Fiksdal Haukvik" userId="S::oha_aaj.no#ext#@norconsult365.onmicrosoft.com::f3dfd1c4-1596-4b8f-bbb5-331896048549" providerId="AD" clId="Web-{F3C882AB-1C5D-39B3-9F47-6557F2462145}" dt="2024-04-16T18:58:40.853" v="50" actId="1076"/>
          <ac:picMkLst>
            <pc:docMk/>
            <pc:sldMk cId="962166827" sldId="268"/>
            <ac:picMk id="10" creationId="{9B36D07F-5145-136B-1992-2EDD6D356893}"/>
          </ac:picMkLst>
        </pc:picChg>
        <pc:picChg chg="mod">
          <ac:chgData name="Olav Fiksdal Haukvik" userId="S::oha_aaj.no#ext#@norconsult365.onmicrosoft.com::f3dfd1c4-1596-4b8f-bbb5-331896048549" providerId="AD" clId="Web-{F3C882AB-1C5D-39B3-9F47-6557F2462145}" dt="2024-04-16T18:58:36.540" v="49" actId="1076"/>
          <ac:picMkLst>
            <pc:docMk/>
            <pc:sldMk cId="962166827" sldId="268"/>
            <ac:picMk id="11" creationId="{28BDB926-60B2-86A3-64FE-03B917E1C3FA}"/>
          </ac:picMkLst>
        </pc:picChg>
        <pc:picChg chg="mod">
          <ac:chgData name="Olav Fiksdal Haukvik" userId="S::oha_aaj.no#ext#@norconsult365.onmicrosoft.com::f3dfd1c4-1596-4b8f-bbb5-331896048549" providerId="AD" clId="Web-{F3C882AB-1C5D-39B3-9F47-6557F2462145}" dt="2024-04-16T18:58:34.243" v="48" actId="1076"/>
          <ac:picMkLst>
            <pc:docMk/>
            <pc:sldMk cId="962166827" sldId="268"/>
            <ac:picMk id="12" creationId="{B94EA979-4087-4DA8-6539-027075183CF5}"/>
          </ac:picMkLst>
        </pc:picChg>
      </pc:sldChg>
    </pc:docChg>
  </pc:docChgLst>
  <pc:docChgLst>
    <pc:chgData name="Olav Fiksdal Haukvik" userId="S::oha_aaj.no#ext#@norconsult365.onmicrosoft.com::f3dfd1c4-1596-4b8f-bbb5-331896048549" providerId="AD" clId="Web-{33C110C1-85AB-1118-1177-E81EE36D9D09}"/>
    <pc:docChg chg="modSld sldOrd">
      <pc:chgData name="Olav Fiksdal Haukvik" userId="S::oha_aaj.no#ext#@norconsult365.onmicrosoft.com::f3dfd1c4-1596-4b8f-bbb5-331896048549" providerId="AD" clId="Web-{33C110C1-85AB-1118-1177-E81EE36D9D09}" dt="2024-04-04T06:29:30.776" v="343" actId="20577"/>
      <pc:docMkLst>
        <pc:docMk/>
      </pc:docMkLst>
      <pc:sldChg chg="addSp delSp modSp">
        <pc:chgData name="Olav Fiksdal Haukvik" userId="S::oha_aaj.no#ext#@norconsult365.onmicrosoft.com::f3dfd1c4-1596-4b8f-bbb5-331896048549" providerId="AD" clId="Web-{33C110C1-85AB-1118-1177-E81EE36D9D09}" dt="2024-04-04T06:29:30.776" v="343" actId="20577"/>
        <pc:sldMkLst>
          <pc:docMk/>
          <pc:sldMk cId="962166827" sldId="268"/>
        </pc:sldMkLst>
        <pc:spChg chg="mod">
          <ac:chgData name="Olav Fiksdal Haukvik" userId="S::oha_aaj.no#ext#@norconsult365.onmicrosoft.com::f3dfd1c4-1596-4b8f-bbb5-331896048549" providerId="AD" clId="Web-{33C110C1-85AB-1118-1177-E81EE36D9D09}" dt="2024-04-04T06:29:00.604" v="328" actId="1076"/>
          <ac:spMkLst>
            <pc:docMk/>
            <pc:sldMk cId="962166827" sldId="268"/>
            <ac:spMk id="2" creationId="{0EC11721-BF5A-CC0F-EC1D-D6C46091E2B3}"/>
          </ac:spMkLst>
        </pc:spChg>
        <pc:spChg chg="del">
          <ac:chgData name="Olav Fiksdal Haukvik" userId="S::oha_aaj.no#ext#@norconsult365.onmicrosoft.com::f3dfd1c4-1596-4b8f-bbb5-331896048549" providerId="AD" clId="Web-{33C110C1-85AB-1118-1177-E81EE36D9D09}" dt="2024-04-04T06:06:26.764" v="170"/>
          <ac:spMkLst>
            <pc:docMk/>
            <pc:sldMk cId="962166827" sldId="268"/>
            <ac:spMk id="3" creationId="{317A67B4-61BB-0CBB-FB59-6AC36815A0A3}"/>
          </ac:spMkLst>
        </pc:spChg>
        <pc:spChg chg="add mod">
          <ac:chgData name="Olav Fiksdal Haukvik" userId="S::oha_aaj.no#ext#@norconsult365.onmicrosoft.com::f3dfd1c4-1596-4b8f-bbb5-331896048549" providerId="AD" clId="Web-{33C110C1-85AB-1118-1177-E81EE36D9D09}" dt="2024-04-04T06:29:30.776" v="343" actId="20577"/>
          <ac:spMkLst>
            <pc:docMk/>
            <pc:sldMk cId="962166827" sldId="268"/>
            <ac:spMk id="6" creationId="{C0F9FB71-A035-6372-58D1-8A03BD5AA8C6}"/>
          </ac:spMkLst>
        </pc:spChg>
        <pc:picChg chg="add mod ord">
          <ac:chgData name="Olav Fiksdal Haukvik" userId="S::oha_aaj.no#ext#@norconsult365.onmicrosoft.com::f3dfd1c4-1596-4b8f-bbb5-331896048549" providerId="AD" clId="Web-{33C110C1-85AB-1118-1177-E81EE36D9D09}" dt="2024-04-04T06:07:42.266" v="180" actId="1076"/>
          <ac:picMkLst>
            <pc:docMk/>
            <pc:sldMk cId="962166827" sldId="268"/>
            <ac:picMk id="4" creationId="{95E54DE2-6846-5839-611C-CEB91C7461BF}"/>
          </ac:picMkLst>
        </pc:picChg>
        <pc:picChg chg="add del mod">
          <ac:chgData name="Olav Fiksdal Haukvik" userId="S::oha_aaj.no#ext#@norconsult365.onmicrosoft.com::f3dfd1c4-1596-4b8f-bbb5-331896048549" providerId="AD" clId="Web-{33C110C1-85AB-1118-1177-E81EE36D9D09}" dt="2024-04-04T06:17:36.309" v="185"/>
          <ac:picMkLst>
            <pc:docMk/>
            <pc:sldMk cId="962166827" sldId="268"/>
            <ac:picMk id="7" creationId="{E87F0386-AB81-6901-CB64-E033542A1AA3}"/>
          </ac:picMkLst>
        </pc:picChg>
        <pc:picChg chg="add del mod">
          <ac:chgData name="Olav Fiksdal Haukvik" userId="S::oha_aaj.no#ext#@norconsult365.onmicrosoft.com::f3dfd1c4-1596-4b8f-bbb5-331896048549" providerId="AD" clId="Web-{33C110C1-85AB-1118-1177-E81EE36D9D09}" dt="2024-04-04T06:18:54.638" v="194"/>
          <ac:picMkLst>
            <pc:docMk/>
            <pc:sldMk cId="962166827" sldId="268"/>
            <ac:picMk id="8" creationId="{200E2571-D3DF-D70D-3F28-49F2F98DBA48}"/>
          </ac:picMkLst>
        </pc:picChg>
        <pc:picChg chg="add del mod">
          <ac:chgData name="Olav Fiksdal Haukvik" userId="S::oha_aaj.no#ext#@norconsult365.onmicrosoft.com::f3dfd1c4-1596-4b8f-bbb5-331896048549" providerId="AD" clId="Web-{33C110C1-85AB-1118-1177-E81EE36D9D09}" dt="2024-04-04T06:18:55.185" v="195"/>
          <ac:picMkLst>
            <pc:docMk/>
            <pc:sldMk cId="962166827" sldId="268"/>
            <ac:picMk id="9" creationId="{8AA535EC-DF19-C2C8-7FFB-5BDA1A49DB5D}"/>
          </ac:picMkLst>
        </pc:picChg>
        <pc:picChg chg="add mod">
          <ac:chgData name="Olav Fiksdal Haukvik" userId="S::oha_aaj.no#ext#@norconsult365.onmicrosoft.com::f3dfd1c4-1596-4b8f-bbb5-331896048549" providerId="AD" clId="Web-{33C110C1-85AB-1118-1177-E81EE36D9D09}" dt="2024-04-04T06:29:19.838" v="337" actId="1076"/>
          <ac:picMkLst>
            <pc:docMk/>
            <pc:sldMk cId="962166827" sldId="268"/>
            <ac:picMk id="10" creationId="{9B36D07F-5145-136B-1992-2EDD6D356893}"/>
          </ac:picMkLst>
        </pc:picChg>
        <pc:picChg chg="add mod">
          <ac:chgData name="Olav Fiksdal Haukvik" userId="S::oha_aaj.no#ext#@norconsult365.onmicrosoft.com::f3dfd1c4-1596-4b8f-bbb5-331896048549" providerId="AD" clId="Web-{33C110C1-85AB-1118-1177-E81EE36D9D09}" dt="2024-04-04T06:29:18.838" v="336" actId="1076"/>
          <ac:picMkLst>
            <pc:docMk/>
            <pc:sldMk cId="962166827" sldId="268"/>
            <ac:picMk id="11" creationId="{28BDB926-60B2-86A3-64FE-03B917E1C3FA}"/>
          </ac:picMkLst>
        </pc:picChg>
        <pc:picChg chg="add mod">
          <ac:chgData name="Olav Fiksdal Haukvik" userId="S::oha_aaj.no#ext#@norconsult365.onmicrosoft.com::f3dfd1c4-1596-4b8f-bbb5-331896048549" providerId="AD" clId="Web-{33C110C1-85AB-1118-1177-E81EE36D9D09}" dt="2024-04-04T06:29:14.416" v="334" actId="14100"/>
          <ac:picMkLst>
            <pc:docMk/>
            <pc:sldMk cId="962166827" sldId="268"/>
            <ac:picMk id="12" creationId="{B94EA979-4087-4DA8-6539-027075183CF5}"/>
          </ac:picMkLst>
        </pc:picChg>
      </pc:sldChg>
      <pc:sldChg chg="ord">
        <pc:chgData name="Olav Fiksdal Haukvik" userId="S::oha_aaj.no#ext#@norconsult365.onmicrosoft.com::f3dfd1c4-1596-4b8f-bbb5-331896048549" providerId="AD" clId="Web-{33C110C1-85AB-1118-1177-E81EE36D9D09}" dt="2024-04-04T06:03:16.651" v="169"/>
        <pc:sldMkLst>
          <pc:docMk/>
          <pc:sldMk cId="2877086882" sldId="706"/>
        </pc:sldMkLst>
      </pc:sldChg>
      <pc:sldChg chg="ord">
        <pc:chgData name="Olav Fiksdal Haukvik" userId="S::oha_aaj.no#ext#@norconsult365.onmicrosoft.com::f3dfd1c4-1596-4b8f-bbb5-331896048549" providerId="AD" clId="Web-{33C110C1-85AB-1118-1177-E81EE36D9D09}" dt="2024-04-04T06:07:26.281" v="177"/>
        <pc:sldMkLst>
          <pc:docMk/>
          <pc:sldMk cId="2219725293" sldId="711"/>
        </pc:sldMkLst>
      </pc:sldChg>
      <pc:sldChg chg="addSp delSp modSp">
        <pc:chgData name="Olav Fiksdal Haukvik" userId="S::oha_aaj.no#ext#@norconsult365.onmicrosoft.com::f3dfd1c4-1596-4b8f-bbb5-331896048549" providerId="AD" clId="Web-{33C110C1-85AB-1118-1177-E81EE36D9D09}" dt="2024-04-04T06:00:38.757" v="168" actId="20577"/>
        <pc:sldMkLst>
          <pc:docMk/>
          <pc:sldMk cId="2420798247" sldId="718"/>
        </pc:sldMkLst>
        <pc:spChg chg="del">
          <ac:chgData name="Olav Fiksdal Haukvik" userId="S::oha_aaj.no#ext#@norconsult365.onmicrosoft.com::f3dfd1c4-1596-4b8f-bbb5-331896048549" providerId="AD" clId="Web-{33C110C1-85AB-1118-1177-E81EE36D9D09}" dt="2024-04-04T05:35:42.352" v="13"/>
          <ac:spMkLst>
            <pc:docMk/>
            <pc:sldMk cId="2420798247" sldId="718"/>
            <ac:spMk id="2" creationId="{0B350266-BB36-9109-7AFC-EC915EECCE8A}"/>
          </ac:spMkLst>
        </pc:spChg>
        <pc:spChg chg="mod">
          <ac:chgData name="Olav Fiksdal Haukvik" userId="S::oha_aaj.no#ext#@norconsult365.onmicrosoft.com::f3dfd1c4-1596-4b8f-bbb5-331896048549" providerId="AD" clId="Web-{33C110C1-85AB-1118-1177-E81EE36D9D09}" dt="2024-04-04T05:55:22.188" v="128" actId="20577"/>
          <ac:spMkLst>
            <pc:docMk/>
            <pc:sldMk cId="2420798247" sldId="718"/>
            <ac:spMk id="5" creationId="{E628C89E-23D6-E0DA-FAC1-762FD6EB2108}"/>
          </ac:spMkLst>
        </pc:spChg>
        <pc:spChg chg="mod">
          <ac:chgData name="Olav Fiksdal Haukvik" userId="S::oha_aaj.no#ext#@norconsult365.onmicrosoft.com::f3dfd1c4-1596-4b8f-bbb5-331896048549" providerId="AD" clId="Web-{33C110C1-85AB-1118-1177-E81EE36D9D09}" dt="2024-04-04T06:00:38.757" v="168" actId="20577"/>
          <ac:spMkLst>
            <pc:docMk/>
            <pc:sldMk cId="2420798247" sldId="718"/>
            <ac:spMk id="6" creationId="{C676D79E-1C98-2B90-122E-E29C02609E95}"/>
          </ac:spMkLst>
        </pc:spChg>
        <pc:spChg chg="del">
          <ac:chgData name="Olav Fiksdal Haukvik" userId="S::oha_aaj.no#ext#@norconsult365.onmicrosoft.com::f3dfd1c4-1596-4b8f-bbb5-331896048549" providerId="AD" clId="Web-{33C110C1-85AB-1118-1177-E81EE36D9D09}" dt="2024-04-04T05:33:09.396" v="2"/>
          <ac:spMkLst>
            <pc:docMk/>
            <pc:sldMk cId="2420798247" sldId="718"/>
            <ac:spMk id="16" creationId="{D84681C2-0108-721C-E2A8-F2C87E1CEC55}"/>
          </ac:spMkLst>
        </pc:spChg>
        <pc:picChg chg="add del mod">
          <ac:chgData name="Olav Fiksdal Haukvik" userId="S::oha_aaj.no#ext#@norconsult365.onmicrosoft.com::f3dfd1c4-1596-4b8f-bbb5-331896048549" providerId="AD" clId="Web-{33C110C1-85AB-1118-1177-E81EE36D9D09}" dt="2024-04-04T05:35:20.805" v="7"/>
          <ac:picMkLst>
            <pc:docMk/>
            <pc:sldMk cId="2420798247" sldId="718"/>
            <ac:picMk id="7" creationId="{2822A8BF-4295-014A-8C9C-F5B6A94A5C24}"/>
          </ac:picMkLst>
        </pc:picChg>
        <pc:picChg chg="add mod">
          <ac:chgData name="Olav Fiksdal Haukvik" userId="S::oha_aaj.no#ext#@norconsult365.onmicrosoft.com::f3dfd1c4-1596-4b8f-bbb5-331896048549" providerId="AD" clId="Web-{33C110C1-85AB-1118-1177-E81EE36D9D09}" dt="2024-04-04T05:37:39.448" v="17" actId="1076"/>
          <ac:picMkLst>
            <pc:docMk/>
            <pc:sldMk cId="2420798247" sldId="718"/>
            <ac:picMk id="8" creationId="{19762595-2A68-54B6-A1F8-17670512EB31}"/>
          </ac:picMkLst>
        </pc:picChg>
      </pc:sldChg>
    </pc:docChg>
  </pc:docChgLst>
  <pc:docChgLst>
    <pc:chgData name="Olav Fiksdal Haukvik" userId="S::oha_aaj.no#ext#@norconsult365.onmicrosoft.com::f3dfd1c4-1596-4b8f-bbb5-331896048549" providerId="AD" clId="Web-{28A254ED-2041-2658-A7B2-BFA2C94E46C2}"/>
    <pc:docChg chg="modSld">
      <pc:chgData name="Olav Fiksdal Haukvik" userId="S::oha_aaj.no#ext#@norconsult365.onmicrosoft.com::f3dfd1c4-1596-4b8f-bbb5-331896048549" providerId="AD" clId="Web-{28A254ED-2041-2658-A7B2-BFA2C94E46C2}" dt="2024-05-21T08:53:42.452" v="1"/>
      <pc:docMkLst>
        <pc:docMk/>
      </pc:docMkLst>
      <pc:sldChg chg="addSp delSp">
        <pc:chgData name="Olav Fiksdal Haukvik" userId="S::oha_aaj.no#ext#@norconsult365.onmicrosoft.com::f3dfd1c4-1596-4b8f-bbb5-331896048549" providerId="AD" clId="Web-{28A254ED-2041-2658-A7B2-BFA2C94E46C2}" dt="2024-05-21T08:53:42.452" v="1"/>
        <pc:sldMkLst>
          <pc:docMk/>
          <pc:sldMk cId="2420798247" sldId="718"/>
        </pc:sldMkLst>
        <pc:picChg chg="add del">
          <ac:chgData name="Olav Fiksdal Haukvik" userId="S::oha_aaj.no#ext#@norconsult365.onmicrosoft.com::f3dfd1c4-1596-4b8f-bbb5-331896048549" providerId="AD" clId="Web-{28A254ED-2041-2658-A7B2-BFA2C94E46C2}" dt="2024-05-21T08:53:42.452" v="1"/>
          <ac:picMkLst>
            <pc:docMk/>
            <pc:sldMk cId="2420798247" sldId="718"/>
            <ac:picMk id="2" creationId="{93A183E8-84C1-FB90-EBBA-BA215FF19AC8}"/>
          </ac:picMkLst>
        </pc:picChg>
      </pc:sldChg>
    </pc:docChg>
  </pc:docChgLst>
  <pc:docChgLst>
    <pc:chgData name="Petter Kay Steinbo" userId="S::pest_cowi.com#ext#@norconsult365.onmicrosoft.com::a172046e-6cb3-480f-8cbd-57794d54b15d" providerId="AD" clId="Web-{AFF1B6FF-0078-D1E7-D299-DDA7C7EDC888}"/>
    <pc:docChg chg="modSld">
      <pc:chgData name="Petter Kay Steinbo" userId="S::pest_cowi.com#ext#@norconsult365.onmicrosoft.com::a172046e-6cb3-480f-8cbd-57794d54b15d" providerId="AD" clId="Web-{AFF1B6FF-0078-D1E7-D299-DDA7C7EDC888}" dt="2024-03-19T16:55:00.997" v="1" actId="1076"/>
      <pc:docMkLst>
        <pc:docMk/>
      </pc:docMkLst>
      <pc:sldChg chg="modSp">
        <pc:chgData name="Petter Kay Steinbo" userId="S::pest_cowi.com#ext#@norconsult365.onmicrosoft.com::a172046e-6cb3-480f-8cbd-57794d54b15d" providerId="AD" clId="Web-{AFF1B6FF-0078-D1E7-D299-DDA7C7EDC888}" dt="2024-03-19T16:55:00.997" v="1" actId="1076"/>
        <pc:sldMkLst>
          <pc:docMk/>
          <pc:sldMk cId="2906867340" sldId="716"/>
        </pc:sldMkLst>
        <pc:spChg chg="mod">
          <ac:chgData name="Petter Kay Steinbo" userId="S::pest_cowi.com#ext#@norconsult365.onmicrosoft.com::a172046e-6cb3-480f-8cbd-57794d54b15d" providerId="AD" clId="Web-{AFF1B6FF-0078-D1E7-D299-DDA7C7EDC888}" dt="2024-03-19T16:55:00.997" v="1" actId="1076"/>
          <ac:spMkLst>
            <pc:docMk/>
            <pc:sldMk cId="2906867340" sldId="716"/>
            <ac:spMk id="10" creationId="{DD18AF94-7847-39EB-C8BE-BFA6D11C7DDA}"/>
          </ac:spMkLst>
        </pc:spChg>
        <pc:picChg chg="mod">
          <ac:chgData name="Petter Kay Steinbo" userId="S::pest_cowi.com#ext#@norconsult365.onmicrosoft.com::a172046e-6cb3-480f-8cbd-57794d54b15d" providerId="AD" clId="Web-{AFF1B6FF-0078-D1E7-D299-DDA7C7EDC888}" dt="2024-03-19T16:54:56.340" v="0" actId="1076"/>
          <ac:picMkLst>
            <pc:docMk/>
            <pc:sldMk cId="2906867340" sldId="716"/>
            <ac:picMk id="7" creationId="{0D9C0D2A-8D3E-B773-C3DC-6F6E343017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769D6-1AF9-4E35-B5AC-06FA421E7B49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6DBAE-A6DE-487B-B649-4B26FE9F16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78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6DBAE-A6DE-487B-B649-4B26FE9F16C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7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0D08F-58BD-4078-B5C6-C122F9B714A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4565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Basert på det som er sagt frem til nå, har vi utarbeidet dette egenskapssettet der vi har gjort et forsøk på å skape et helhetlig system der egenskapene er logisk plassert i sine </a:t>
            </a:r>
            <a:r>
              <a:rPr lang="nb-NO" err="1"/>
              <a:t>egenskapsett</a:t>
            </a:r>
            <a:r>
              <a:rPr lang="nb-NO"/>
              <a:t>. </a:t>
            </a:r>
          </a:p>
          <a:p>
            <a:r>
              <a:rPr lang="nb-NO"/>
              <a:t>Det er også gjort et forsøk på å holde egenskapsnavnene like og i samme stil på tvers av de ulike settene slik at det skal oppfattes som en helhet. </a:t>
            </a:r>
          </a:p>
          <a:p>
            <a:r>
              <a:rPr lang="nb-NO"/>
              <a:t>Som dere kan se av utklippet, så består egenskapene av en </a:t>
            </a:r>
            <a:r>
              <a:rPr lang="nb-NO" err="1"/>
              <a:t>prefix</a:t>
            </a:r>
            <a:r>
              <a:rPr lang="nb-NO"/>
              <a:t>, et nummer og et navn. </a:t>
            </a:r>
            <a:r>
              <a:rPr lang="nb-NO" err="1"/>
              <a:t>Prefixen</a:t>
            </a:r>
            <a:r>
              <a:rPr lang="nb-NO"/>
              <a:t> er bestemt ut fra innholdet i </a:t>
            </a:r>
            <a:r>
              <a:rPr lang="nb-NO" err="1"/>
              <a:t>psettet</a:t>
            </a:r>
            <a:r>
              <a:rPr lang="nb-NO"/>
              <a:t>. Når det gjelder nummer så er denne stort løpende. Det er derimot lagt inn noe luft i egenskapssettene der det er naturlig. Hvor mye vil variere fra </a:t>
            </a:r>
            <a:r>
              <a:rPr lang="nb-NO" err="1"/>
              <a:t>set</a:t>
            </a:r>
            <a:r>
              <a:rPr lang="nb-NO"/>
              <a:t> til </a:t>
            </a:r>
            <a:r>
              <a:rPr lang="nb-NO" err="1"/>
              <a:t>set</a:t>
            </a:r>
            <a:r>
              <a:rPr lang="nb-NO"/>
              <a:t>, med mer luft der vi tror det kan være ønsker om å ha prosjektspesifikke egenskaper. </a:t>
            </a:r>
          </a:p>
          <a:p>
            <a:endParaRPr lang="nb-NO"/>
          </a:p>
          <a:p>
            <a:r>
              <a:rPr lang="nb-NO"/>
              <a:t>I </a:t>
            </a:r>
            <a:r>
              <a:rPr lang="nb-NO" err="1"/>
              <a:t>excelarket</a:t>
            </a:r>
            <a:r>
              <a:rPr lang="nb-NO"/>
              <a:t>, sånn det ser ut per nå, har alle egenskaper farger. Meningen bak dette er at egenskaper markert med grønt, alltid skal være med i eksporten uavhengig om den er tom eller ikke.</a:t>
            </a:r>
          </a:p>
          <a:p>
            <a:r>
              <a:rPr lang="nb-NO"/>
              <a:t>De egenskapene som er markert i grått, er egenskaper der vi er enige om hva den skal hete, men at det ikke alltid vil være nødvendig å ta den med i eksporten. </a:t>
            </a:r>
          </a:p>
          <a:p>
            <a:endParaRPr lang="nb-NO"/>
          </a:p>
          <a:p>
            <a:r>
              <a:rPr lang="nb-NO"/>
              <a:t>Egenskaper må ikke nødvendigvis inneholde informasjon</a:t>
            </a:r>
          </a:p>
          <a:p>
            <a:r>
              <a:rPr lang="nb-NO"/>
              <a:t>Si noe om fargekoding i </a:t>
            </a:r>
            <a:r>
              <a:rPr lang="nb-NO" err="1"/>
              <a:t>excelark</a:t>
            </a:r>
            <a:r>
              <a:rPr lang="nb-NO"/>
              <a:t>:</a:t>
            </a:r>
          </a:p>
          <a:p>
            <a:r>
              <a:rPr lang="nb-NO"/>
              <a:t>- Grønn: Ta med / Enighet om at det er det den skal hete. </a:t>
            </a:r>
          </a:p>
          <a:p>
            <a:r>
              <a:rPr lang="nb-NO"/>
              <a:t>- Grå: Ta med hvis du trenger/har behov for</a:t>
            </a:r>
          </a:p>
          <a:p>
            <a:endParaRPr lang="nb-NO"/>
          </a:p>
          <a:p>
            <a:r>
              <a:rPr lang="nb-NO"/>
              <a:t>- Også lagt inn noe luft i nummerering for å åpne for mulighet til å legge til flere egenskaper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6DBAE-A6DE-487B-B649-4B26FE9F16C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90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Når det gjelder selve strukturen på egenskapssettene fungerer oppsettet som dette.</a:t>
            </a:r>
          </a:p>
          <a:p>
            <a:endParaRPr lang="nb-NO"/>
          </a:p>
          <a:p>
            <a:r>
              <a:rPr lang="nb-NO"/>
              <a:t>På modellnivå legges fanen </a:t>
            </a:r>
            <a:r>
              <a:rPr lang="nb-NO" err="1"/>
              <a:t>BIM_Modellinfo</a:t>
            </a:r>
            <a:r>
              <a:rPr lang="nb-NO"/>
              <a:t>. Denne plasseres på det overordnete </a:t>
            </a:r>
            <a:r>
              <a:rPr lang="nb-NO" err="1"/>
              <a:t>nivåe</a:t>
            </a:r>
            <a:r>
              <a:rPr lang="nb-NO"/>
              <a:t> </a:t>
            </a:r>
            <a:r>
              <a:rPr lang="nb-NO" err="1"/>
              <a:t>ifcFacility</a:t>
            </a:r>
            <a:r>
              <a:rPr lang="nb-NO"/>
              <a:t>/</a:t>
            </a:r>
            <a:r>
              <a:rPr lang="nb-NO" err="1"/>
              <a:t>ifcBuilding</a:t>
            </a:r>
            <a:r>
              <a:rPr lang="nb-NO"/>
              <a:t> (litt avhengig hvilken </a:t>
            </a:r>
            <a:r>
              <a:rPr lang="nb-NO" err="1"/>
              <a:t>ifc</a:t>
            </a:r>
            <a:r>
              <a:rPr lang="nb-NO"/>
              <a:t>-versjon som benyttes)</a:t>
            </a:r>
          </a:p>
          <a:p>
            <a:endParaRPr lang="nb-NO"/>
          </a:p>
          <a:p>
            <a:r>
              <a:rPr lang="nb-NO"/>
              <a:t>Øvrige faner vil ligge på objektnivå (altså det laveste nivået i modellen).</a:t>
            </a:r>
          </a:p>
          <a:p>
            <a:r>
              <a:rPr lang="nb-NO"/>
              <a:t>Her er settene delt inn i to grupper. Den ene gruppen består av </a:t>
            </a:r>
            <a:r>
              <a:rPr lang="nb-NO" err="1"/>
              <a:t>BIM_Tverrfaglig</a:t>
            </a:r>
            <a:r>
              <a:rPr lang="nb-NO"/>
              <a:t>, </a:t>
            </a:r>
            <a:r>
              <a:rPr lang="nb-NO" err="1"/>
              <a:t>KON_Felles</a:t>
            </a:r>
            <a:r>
              <a:rPr lang="nb-NO"/>
              <a:t> og KON_FDV.</a:t>
            </a:r>
          </a:p>
          <a:p>
            <a:r>
              <a:rPr lang="nb-NO"/>
              <a:t>Dette er faner som alltid skal være med på objektene uavhengig hva objektet er. </a:t>
            </a:r>
          </a:p>
          <a:p>
            <a:r>
              <a:rPr lang="nb-NO"/>
              <a:t>Den andre gruppen består av alle de andre settene, som f.eks. </a:t>
            </a:r>
            <a:r>
              <a:rPr lang="nb-NO" err="1"/>
              <a:t>KON_Amering</a:t>
            </a:r>
            <a:r>
              <a:rPr lang="nb-NO"/>
              <a:t> og </a:t>
            </a:r>
            <a:r>
              <a:rPr lang="nb-NO" err="1"/>
              <a:t>KON_Betong</a:t>
            </a:r>
            <a:r>
              <a:rPr lang="nb-NO"/>
              <a:t>. </a:t>
            </a:r>
          </a:p>
          <a:p>
            <a:r>
              <a:rPr lang="nb-NO"/>
              <a:t>Hvilket </a:t>
            </a:r>
            <a:r>
              <a:rPr lang="nb-NO" err="1"/>
              <a:t>set</a:t>
            </a:r>
            <a:r>
              <a:rPr lang="nb-NO"/>
              <a:t> som vises vil være avhengig av typen objekt og hvilken </a:t>
            </a:r>
            <a:r>
              <a:rPr lang="nb-NO" err="1"/>
              <a:t>ifc</a:t>
            </a:r>
            <a:r>
              <a:rPr lang="nb-NO"/>
              <a:t>-entitet det objektet har. </a:t>
            </a:r>
          </a:p>
          <a:p>
            <a:endParaRPr lang="nb-NO"/>
          </a:p>
          <a:p>
            <a:r>
              <a:rPr lang="nb-NO"/>
              <a:t>Som dere også ser, starter to av settene BIM_. Dette er fordi det er tenkt at dette er faner som skal brukes på tvers av alle fag i et prosjekt. </a:t>
            </a:r>
          </a:p>
          <a:p>
            <a:r>
              <a:rPr lang="nb-NO"/>
              <a:t>Fanene som starter på KON_ er konstruksjonsspesifikke og er kun tenkt brukt av konstruksjonsfaget. </a:t>
            </a:r>
          </a:p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6DBAE-A6DE-487B-B649-4B26FE9F16C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640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De øvrige egenskapssettene er det ikke tenkt å si veldig mye om, men det er noen punkter som vi ønsker å nevne</a:t>
            </a:r>
          </a:p>
          <a:p>
            <a:endParaRPr lang="nb-NO"/>
          </a:p>
          <a:p>
            <a:r>
              <a:rPr lang="nb-NO"/>
              <a:t>Egenskapssettet </a:t>
            </a:r>
            <a:r>
              <a:rPr lang="nb-NO" err="1"/>
              <a:t>KON_Lager</a:t>
            </a:r>
            <a:r>
              <a:rPr lang="nb-NO"/>
              <a:t> er satt opp slik at det skal være mulig å få all nødvendig informasjon for lager fra denne. Tanken er at denne skal erstatte dagens «vanlige» lagertegning.</a:t>
            </a:r>
          </a:p>
          <a:p>
            <a:r>
              <a:rPr lang="nb-NO"/>
              <a:t>Det samme vil også gjelde for </a:t>
            </a:r>
            <a:r>
              <a:rPr lang="nb-NO" err="1"/>
              <a:t>KON_Fuger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/>
              <a:t>For </a:t>
            </a:r>
            <a:r>
              <a:rPr lang="nb-NO" err="1"/>
              <a:t>KON_Peler</a:t>
            </a:r>
            <a:r>
              <a:rPr lang="nb-NO"/>
              <a:t> er det satt opp et system som skal være delvis uavhengig av </a:t>
            </a:r>
            <a:r>
              <a:rPr lang="nb-NO" err="1"/>
              <a:t>peletype</a:t>
            </a:r>
            <a:r>
              <a:rPr lang="nb-NO"/>
              <a:t> sånn at den skal kunne bruke spå flere forskjellige</a:t>
            </a:r>
          </a:p>
          <a:p>
            <a:endParaRPr lang="nb-NO"/>
          </a:p>
          <a:p>
            <a:r>
              <a:rPr lang="nb-NO"/>
              <a:t>KON_FDV inneholder egenskaper som først og fremst er nyttige i FDV-sammenheng. Som dere ser her, er noen av egenskapene røde her, og det er fordi det er litt usikkerhet hva dette </a:t>
            </a:r>
            <a:r>
              <a:rPr lang="nb-NO" err="1"/>
              <a:t>egenskapsettet</a:t>
            </a:r>
            <a:r>
              <a:rPr lang="nb-NO"/>
              <a:t> bør/skal inneholde. Her ønsker vi tilbakemeldinger over hva som trenges </a:t>
            </a:r>
          </a:p>
          <a:p>
            <a:endParaRPr lang="nb-NO"/>
          </a:p>
          <a:p>
            <a:r>
              <a:rPr lang="nb-NO"/>
              <a:t>Vi har også satt opp et egenskapssett for tre, </a:t>
            </a:r>
            <a:r>
              <a:rPr lang="nb-NO" err="1"/>
              <a:t>KON_Tre</a:t>
            </a:r>
            <a:r>
              <a:rPr lang="nb-NO"/>
              <a:t> i tilfellet det blir aktuelt å bruke en gang.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6DBAE-A6DE-487B-B649-4B26FE9F16C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42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5520-60F7-0398-FC98-411AA9CB0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7FA99-F0AA-CA27-5E76-229F8AF72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2E5C-4BF4-E98D-81D5-4F0E0DF6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5B917-F7B7-838B-9CD7-0FBE681E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4FF4-CF95-EBF4-A112-DF24A848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0955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F19-1F13-BDE8-CD49-64FD0D96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F61BB-0009-2687-B897-EB6DDC0CF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69383-340D-E974-4444-1ABF3DDA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8451-5925-F987-CF6B-77F436F7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CC6AF-4A0B-7CDC-A43B-216D48AE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41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AFA79-4AB4-7857-0718-0C3598D6C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A51B6-E801-8F1C-AACC-6AF0ECE63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734FF-4266-B299-0E86-B7D6F8AC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0D1B-4164-24CD-37BB-BB6072270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88C57-7F78-EA83-5886-FBA54647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270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06423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267868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4857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63F1-2C42-50E7-327C-4DDAC64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E359-0128-829C-813A-552E9239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2762B-76A5-022E-54DE-7B1B2E1B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5DD9-4210-0C63-C0BE-2C0FED9C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7A81D-860D-3D7D-BF70-121CD8DA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960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E271-DD95-C0E8-544B-9ADBCCD1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BD62-648E-B846-0863-9DD17D29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F20A5-9B7D-AED1-92D8-4CF816A3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ECB97-CB8A-E9DC-C0FA-F752BAB7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06F71-389E-D306-E18B-8A9F66F9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301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B2B2-8E0D-E21A-8956-3BF23CE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E9C5-64B0-EDF4-46AE-193BC840A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25919-D880-2B86-B67A-0062C0798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FA3E-0AE0-1EAE-6028-DEB4F9E7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E9836-22E9-ED45-E5BD-AEEF6582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1672B-8A08-A88C-FDEB-915ABC73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510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A6FB-B0A3-9BFA-A2D9-F650B2A2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60869-D895-8499-D318-6A63A86A6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CEE69-DC0A-46B9-83BD-395E0EFE9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3F709-F270-4AF9-7432-95E56F369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C73CE-3981-EED9-A817-CA8FB9278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CCF70-D7EF-6B0C-B186-B3A54405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F2F87-A6CD-A02B-CCD6-B5D04091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9A956-7E6B-F841-575E-24A34FEC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783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A6F6-AA8E-4437-8F31-4A7B2B5A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220D8-DA22-B209-A7E1-A1CC4FBC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CA815-25DA-61FF-2F35-96D3D738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2410D-2855-D771-7F52-C186E7D8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311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6F9AA-3BE9-2BA5-67AA-A28ED1A1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F3253-A20B-7928-B9A8-1427AA61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8739F-B1DD-D95A-F695-5F5FA3CE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177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40CB-F3B3-4961-0B90-C1258588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BCE9-2BF4-9E54-651B-7E6CB7A7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B9FEB-C661-8A5F-BF88-FA3EE3A40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2CB94-FE0C-6691-DF9E-53E3E8C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87294-0A19-A618-C9C9-6D3F7F7C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5825B-4604-84A3-D308-B9CEA635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198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015-A8A9-90B0-1C7D-4296DCCE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067235-83B2-C172-5336-04BF7F637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60B3F-2D53-0599-672D-BB0024E32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34F2-1DD1-8DC1-2EF9-C21667BF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6AD64-B909-522F-2647-540818F3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4064-2067-B6EA-AFC1-B635F49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032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2068F-E628-24AE-504A-D51F06C5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581F1-F1A9-6744-72BE-4004D3593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17F9-B729-DA69-E0E1-03A406998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AD15B-45F9-48F0-9733-3CC6D7A90642}" type="datetimeFigureOut">
              <a:rPr lang="nb-NO" smtClean="0"/>
              <a:t>21.11.2024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0403B-4F25-3F68-4A4A-6ED7A228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AB85-9591-1066-25E5-49C9783FC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5ABE9-3CB1-4272-8C72-FE5EEBE867C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027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8F73F4-C6AC-B0E0-C24C-0DBDDC451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09963"/>
            <a:ext cx="12192000" cy="1219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2980D9-7636-11F3-6E16-494C4EF1EC6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15DA-16AA-ADAD-1F17-E8FFF20CA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b="1" err="1"/>
              <a:t>SNACks</a:t>
            </a:r>
            <a:endParaRPr lang="nb-NO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A9008-0893-5E1D-08AE-858EB9103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b="1"/>
              <a:t>Modeller, egenskaper og informasjonsstruktur for bruer og </a:t>
            </a:r>
            <a:r>
              <a:rPr lang="nb-NO" b="1" err="1"/>
              <a:t>samferdselskontruksjoner</a:t>
            </a:r>
            <a:endParaRPr lang="nb-NO" b="1"/>
          </a:p>
        </p:txBody>
      </p:sp>
    </p:spTree>
    <p:extLst>
      <p:ext uri="{BB962C8B-B14F-4D97-AF65-F5344CB8AC3E}">
        <p14:creationId xmlns:p14="http://schemas.microsoft.com/office/powerpoint/2010/main" val="36069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4">
            <a:extLst>
              <a:ext uri="{FF2B5EF4-FFF2-40B4-BE49-F238E27FC236}">
                <a16:creationId xmlns:a16="http://schemas.microsoft.com/office/drawing/2014/main" id="{90930D54-8BB5-34A9-EF52-577210821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0082"/>
              </p:ext>
            </p:extLst>
          </p:nvPr>
        </p:nvGraphicFramePr>
        <p:xfrm>
          <a:off x="496388" y="378783"/>
          <a:ext cx="11477895" cy="3013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579">
                  <a:extLst>
                    <a:ext uri="{9D8B030D-6E8A-4147-A177-3AD203B41FA5}">
                      <a16:colId xmlns:a16="http://schemas.microsoft.com/office/drawing/2014/main" val="280979781"/>
                    </a:ext>
                  </a:extLst>
                </a:gridCol>
                <a:gridCol w="2295579">
                  <a:extLst>
                    <a:ext uri="{9D8B030D-6E8A-4147-A177-3AD203B41FA5}">
                      <a16:colId xmlns:a16="http://schemas.microsoft.com/office/drawing/2014/main" val="2985797274"/>
                    </a:ext>
                  </a:extLst>
                </a:gridCol>
                <a:gridCol w="2295579">
                  <a:extLst>
                    <a:ext uri="{9D8B030D-6E8A-4147-A177-3AD203B41FA5}">
                      <a16:colId xmlns:a16="http://schemas.microsoft.com/office/drawing/2014/main" val="1103323424"/>
                    </a:ext>
                  </a:extLst>
                </a:gridCol>
                <a:gridCol w="2295579">
                  <a:extLst>
                    <a:ext uri="{9D8B030D-6E8A-4147-A177-3AD203B41FA5}">
                      <a16:colId xmlns:a16="http://schemas.microsoft.com/office/drawing/2014/main" val="2817149278"/>
                    </a:ext>
                  </a:extLst>
                </a:gridCol>
                <a:gridCol w="2295579">
                  <a:extLst>
                    <a:ext uri="{9D8B030D-6E8A-4147-A177-3AD203B41FA5}">
                      <a16:colId xmlns:a16="http://schemas.microsoft.com/office/drawing/2014/main" val="2718006429"/>
                    </a:ext>
                  </a:extLst>
                </a:gridCol>
              </a:tblGrid>
              <a:tr h="440072">
                <a:tc>
                  <a:txBody>
                    <a:bodyPr/>
                    <a:lstStyle/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Prosjekt</a:t>
                      </a:r>
                    </a:p>
                  </a:txBody>
                  <a:tcPr anchor="ctr">
                    <a:solidFill>
                      <a:srgbClr val="0ED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Delprosjekt</a:t>
                      </a:r>
                    </a:p>
                    <a:p>
                      <a:pPr algn="ctr"/>
                      <a:r>
                        <a:rPr lang="nb-NO" sz="1200">
                          <a:solidFill>
                            <a:schemeClr val="tx1"/>
                          </a:solidFill>
                          <a:latin typeface="+mn-lt"/>
                        </a:rPr>
                        <a:t>(Område / Parsell)</a:t>
                      </a:r>
                    </a:p>
                  </a:txBody>
                  <a:tcPr anchor="ctr">
                    <a:solidFill>
                      <a:srgbClr val="0FE7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Konstruksjon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0ED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Bygningsdel</a:t>
                      </a:r>
                    </a:p>
                  </a:txBody>
                  <a:tcPr anchor="ctr">
                    <a:solidFill>
                      <a:srgbClr val="0FE7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Objekt</a:t>
                      </a:r>
                    </a:p>
                  </a:txBody>
                  <a:tcPr anchor="ctr">
                    <a:solidFill>
                      <a:srgbClr val="0ED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35978"/>
                  </a:ext>
                </a:extLst>
              </a:tr>
              <a:tr h="440072">
                <a:tc>
                  <a:txBody>
                    <a:bodyPr/>
                    <a:lstStyle/>
                    <a:p>
                      <a:pPr algn="ctr"/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ifcProject</a:t>
                      </a:r>
                      <a:endParaRPr lang="nb-NO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ifcSite</a:t>
                      </a:r>
                      <a:endParaRPr lang="nb-NO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ifcFacility</a:t>
                      </a:r>
                      <a:endParaRPr lang="nb-NO" sz="160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ifcBuilding</a:t>
                      </a:r>
                      <a:r>
                        <a:rPr lang="nb-NO" sz="160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ifcFacilityPart</a:t>
                      </a:r>
                      <a:endParaRPr lang="nb-NO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err="1">
                          <a:solidFill>
                            <a:schemeClr val="tx1"/>
                          </a:solidFill>
                          <a:latin typeface="+mn-lt"/>
                        </a:rPr>
                        <a:t>ifcBuiltElement</a:t>
                      </a:r>
                      <a:endParaRPr lang="nb-NO" sz="16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59714"/>
                  </a:ext>
                </a:extLst>
              </a:tr>
              <a:tr h="1611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860466"/>
                  </a:ext>
                </a:extLst>
              </a:tr>
              <a:tr h="258866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b-NO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b-NO" sz="1400">
                        <a:solidFill>
                          <a:srgbClr val="00B0F0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4411"/>
                  </a:ext>
                </a:extLst>
              </a:tr>
            </a:tbl>
          </a:graphicData>
        </a:graphic>
      </p:graphicFrame>
      <p:cxnSp>
        <p:nvCxnSpPr>
          <p:cNvPr id="2" name="Kobling: vinkel 15">
            <a:extLst>
              <a:ext uri="{FF2B5EF4-FFF2-40B4-BE49-F238E27FC236}">
                <a16:creationId xmlns:a16="http://schemas.microsoft.com/office/drawing/2014/main" id="{AFBFFFE3-E4CF-A26A-988F-27B19B40AA00}"/>
              </a:ext>
            </a:extLst>
          </p:cNvPr>
          <p:cNvCxnSpPr>
            <a:cxnSpLocks/>
          </p:cNvCxnSpPr>
          <p:nvPr/>
        </p:nvCxnSpPr>
        <p:spPr>
          <a:xfrm>
            <a:off x="1864285" y="1962283"/>
            <a:ext cx="1676956" cy="86962"/>
          </a:xfrm>
          <a:prstGeom prst="bentConnector3">
            <a:avLst>
              <a:gd name="adj1" fmla="val 5207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Kobling: vinkel 15">
            <a:extLst>
              <a:ext uri="{FF2B5EF4-FFF2-40B4-BE49-F238E27FC236}">
                <a16:creationId xmlns:a16="http://schemas.microsoft.com/office/drawing/2014/main" id="{73B23437-DE0E-9C2A-ADDB-2EE3E2A233F0}"/>
              </a:ext>
            </a:extLst>
          </p:cNvPr>
          <p:cNvCxnSpPr>
            <a:cxnSpLocks/>
          </p:cNvCxnSpPr>
          <p:nvPr/>
        </p:nvCxnSpPr>
        <p:spPr>
          <a:xfrm>
            <a:off x="4195834" y="1963129"/>
            <a:ext cx="1676956" cy="86962"/>
          </a:xfrm>
          <a:prstGeom prst="bentConnector3">
            <a:avLst>
              <a:gd name="adj1" fmla="val 5207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Kobling: vinkel 15">
            <a:extLst>
              <a:ext uri="{FF2B5EF4-FFF2-40B4-BE49-F238E27FC236}">
                <a16:creationId xmlns:a16="http://schemas.microsoft.com/office/drawing/2014/main" id="{0571D136-0B5B-18E9-70DB-ECA6AE8181D0}"/>
              </a:ext>
            </a:extLst>
          </p:cNvPr>
          <p:cNvCxnSpPr>
            <a:cxnSpLocks/>
          </p:cNvCxnSpPr>
          <p:nvPr/>
        </p:nvCxnSpPr>
        <p:spPr>
          <a:xfrm>
            <a:off x="6427518" y="1997288"/>
            <a:ext cx="1676956" cy="86962"/>
          </a:xfrm>
          <a:prstGeom prst="bentConnector3">
            <a:avLst>
              <a:gd name="adj1" fmla="val 5207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Kobling: vinkel 15">
            <a:extLst>
              <a:ext uri="{FF2B5EF4-FFF2-40B4-BE49-F238E27FC236}">
                <a16:creationId xmlns:a16="http://schemas.microsoft.com/office/drawing/2014/main" id="{2C46FFD9-F266-4DDC-80D7-C9E7FC81A937}"/>
              </a:ext>
            </a:extLst>
          </p:cNvPr>
          <p:cNvCxnSpPr>
            <a:cxnSpLocks/>
          </p:cNvCxnSpPr>
          <p:nvPr/>
        </p:nvCxnSpPr>
        <p:spPr>
          <a:xfrm>
            <a:off x="8761991" y="2002151"/>
            <a:ext cx="1676956" cy="86962"/>
          </a:xfrm>
          <a:prstGeom prst="bentConnector3">
            <a:avLst>
              <a:gd name="adj1" fmla="val 5207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14">
            <a:extLst>
              <a:ext uri="{FF2B5EF4-FFF2-40B4-BE49-F238E27FC236}">
                <a16:creationId xmlns:a16="http://schemas.microsoft.com/office/drawing/2014/main" id="{C9B267CA-4265-C124-0640-AFC462DDDFA1}"/>
              </a:ext>
            </a:extLst>
          </p:cNvPr>
          <p:cNvSpPr txBox="1"/>
          <p:nvPr/>
        </p:nvSpPr>
        <p:spPr>
          <a:xfrm>
            <a:off x="3465318" y="2479699"/>
            <a:ext cx="8801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1200">
                <a:latin typeface="Aptos" panose="020B0004020202020204" pitchFamily="34" charset="0"/>
              </a:rPr>
              <a:t>Delprosjekt 1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7DC81E-B230-669E-DFDD-6E3C66FE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70" y="1449239"/>
            <a:ext cx="939127" cy="9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D6029C9-01F5-17DD-D7F0-D87744FF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44" y="1449239"/>
            <a:ext cx="939127" cy="9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ktangel: avrundede hjørner 24">
            <a:extLst>
              <a:ext uri="{FF2B5EF4-FFF2-40B4-BE49-F238E27FC236}">
                <a16:creationId xmlns:a16="http://schemas.microsoft.com/office/drawing/2014/main" id="{2B8C352F-2BB5-BB24-AFC4-0A5178E78F48}"/>
              </a:ext>
            </a:extLst>
          </p:cNvPr>
          <p:cNvSpPr/>
          <p:nvPr/>
        </p:nvSpPr>
        <p:spPr>
          <a:xfrm>
            <a:off x="5841134" y="1609463"/>
            <a:ext cx="778902" cy="778903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12" name="Bilde 25">
            <a:extLst>
              <a:ext uri="{FF2B5EF4-FFF2-40B4-BE49-F238E27FC236}">
                <a16:creationId xmlns:a16="http://schemas.microsoft.com/office/drawing/2014/main" id="{4B95BDD0-8C2E-52C4-44DC-EF23F7DFE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742" y="1735440"/>
            <a:ext cx="695685" cy="526948"/>
          </a:xfrm>
          <a:prstGeom prst="rect">
            <a:avLst/>
          </a:prstGeom>
        </p:spPr>
      </p:pic>
      <p:sp>
        <p:nvSpPr>
          <p:cNvPr id="13" name="TekstSylinder 26">
            <a:extLst>
              <a:ext uri="{FF2B5EF4-FFF2-40B4-BE49-F238E27FC236}">
                <a16:creationId xmlns:a16="http://schemas.microsoft.com/office/drawing/2014/main" id="{E2C32367-5C1E-8BCC-7FD8-FDC1B3ED1740}"/>
              </a:ext>
            </a:extLst>
          </p:cNvPr>
          <p:cNvSpPr txBox="1"/>
          <p:nvPr/>
        </p:nvSpPr>
        <p:spPr>
          <a:xfrm>
            <a:off x="6016583" y="2472996"/>
            <a:ext cx="4280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1200">
                <a:latin typeface="Aptos" panose="020B0004020202020204" pitchFamily="34" charset="0"/>
              </a:rPr>
              <a:t>Bru #1</a:t>
            </a:r>
          </a:p>
        </p:txBody>
      </p:sp>
      <p:sp>
        <p:nvSpPr>
          <p:cNvPr id="15" name="Rektangel: avrundede hjørner 29">
            <a:extLst>
              <a:ext uri="{FF2B5EF4-FFF2-40B4-BE49-F238E27FC236}">
                <a16:creationId xmlns:a16="http://schemas.microsoft.com/office/drawing/2014/main" id="{6E8529F5-44E2-1B5E-78AF-CC27C4B7D58C}"/>
              </a:ext>
            </a:extLst>
          </p:cNvPr>
          <p:cNvSpPr/>
          <p:nvPr/>
        </p:nvSpPr>
        <p:spPr>
          <a:xfrm>
            <a:off x="8039879" y="1609463"/>
            <a:ext cx="778902" cy="778903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19" name="Bilde 36">
            <a:extLst>
              <a:ext uri="{FF2B5EF4-FFF2-40B4-BE49-F238E27FC236}">
                <a16:creationId xmlns:a16="http://schemas.microsoft.com/office/drawing/2014/main" id="{B2E8A06B-5C24-A76C-1317-06B143D7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379" y="1707908"/>
            <a:ext cx="625482" cy="582946"/>
          </a:xfrm>
          <a:prstGeom prst="rect">
            <a:avLst/>
          </a:prstGeom>
        </p:spPr>
      </p:pic>
      <p:sp>
        <p:nvSpPr>
          <p:cNvPr id="20" name="TekstSylinder 40">
            <a:extLst>
              <a:ext uri="{FF2B5EF4-FFF2-40B4-BE49-F238E27FC236}">
                <a16:creationId xmlns:a16="http://schemas.microsoft.com/office/drawing/2014/main" id="{B85D1A19-ED0B-9A09-307C-BE870E1654E1}"/>
              </a:ext>
            </a:extLst>
          </p:cNvPr>
          <p:cNvSpPr txBox="1"/>
          <p:nvPr/>
        </p:nvSpPr>
        <p:spPr>
          <a:xfrm>
            <a:off x="8053585" y="2478043"/>
            <a:ext cx="7670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1200">
                <a:latin typeface="Aptos" panose="020B0004020202020204" pitchFamily="34" charset="0"/>
              </a:rPr>
              <a:t>Fundament</a:t>
            </a:r>
          </a:p>
        </p:txBody>
      </p:sp>
      <p:sp>
        <p:nvSpPr>
          <p:cNvPr id="21" name="TekstSylinder 47">
            <a:extLst>
              <a:ext uri="{FF2B5EF4-FFF2-40B4-BE49-F238E27FC236}">
                <a16:creationId xmlns:a16="http://schemas.microsoft.com/office/drawing/2014/main" id="{89377E0E-BA85-666B-E5ED-6DBBC240C1A3}"/>
              </a:ext>
            </a:extLst>
          </p:cNvPr>
          <p:cNvSpPr txBox="1"/>
          <p:nvPr/>
        </p:nvSpPr>
        <p:spPr>
          <a:xfrm>
            <a:off x="10140296" y="2479699"/>
            <a:ext cx="10454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1200">
                <a:latin typeface="Aptos" panose="020B0004020202020204" pitchFamily="34" charset="0"/>
              </a:rPr>
              <a:t>Fundamentsåle</a:t>
            </a:r>
          </a:p>
        </p:txBody>
      </p:sp>
      <p:sp>
        <p:nvSpPr>
          <p:cNvPr id="40" name="Rektangel: avrundede hjørner 32">
            <a:extLst>
              <a:ext uri="{FF2B5EF4-FFF2-40B4-BE49-F238E27FC236}">
                <a16:creationId xmlns:a16="http://schemas.microsoft.com/office/drawing/2014/main" id="{58E7DD24-431B-F68F-927F-BCE226150566}"/>
              </a:ext>
            </a:extLst>
          </p:cNvPr>
          <p:cNvSpPr/>
          <p:nvPr/>
        </p:nvSpPr>
        <p:spPr>
          <a:xfrm>
            <a:off x="10346222" y="1609463"/>
            <a:ext cx="778902" cy="778903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41" name="Bilde 4">
            <a:extLst>
              <a:ext uri="{FF2B5EF4-FFF2-40B4-BE49-F238E27FC236}">
                <a16:creationId xmlns:a16="http://schemas.microsoft.com/office/drawing/2014/main" id="{34B85CE7-9B60-CF7A-FBEA-6B862ED43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033" y="1852135"/>
            <a:ext cx="699279" cy="307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446386-2DF5-5B2A-6981-C5FB0BC4F7A0}"/>
              </a:ext>
            </a:extLst>
          </p:cNvPr>
          <p:cNvSpPr/>
          <p:nvPr/>
        </p:nvSpPr>
        <p:spPr>
          <a:xfrm>
            <a:off x="4595724" y="3641227"/>
            <a:ext cx="3023311" cy="30100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49A05-72E4-44AD-2029-CC764A7ADCAC}"/>
              </a:ext>
            </a:extLst>
          </p:cNvPr>
          <p:cNvSpPr/>
          <p:nvPr/>
        </p:nvSpPr>
        <p:spPr>
          <a:xfrm>
            <a:off x="7619036" y="3641228"/>
            <a:ext cx="3687024" cy="30100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1BD53-098F-4FEA-252A-3034A65733C7}"/>
              </a:ext>
            </a:extLst>
          </p:cNvPr>
          <p:cNvSpPr/>
          <p:nvPr/>
        </p:nvSpPr>
        <p:spPr>
          <a:xfrm>
            <a:off x="1108396" y="3641227"/>
            <a:ext cx="2275403" cy="30100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8AE2A2-0FAA-6DE3-E96F-A8F62F810A9D}"/>
              </a:ext>
            </a:extLst>
          </p:cNvPr>
          <p:cNvSpPr/>
          <p:nvPr/>
        </p:nvSpPr>
        <p:spPr>
          <a:xfrm>
            <a:off x="1389920" y="3944698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BIM_Modellinfo</a:t>
            </a:r>
            <a:endParaRPr lang="nb-NO" sz="1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19E70C-DFB8-E048-BD35-CF0FF1478F22}"/>
              </a:ext>
            </a:extLst>
          </p:cNvPr>
          <p:cNvSpPr/>
          <p:nvPr/>
        </p:nvSpPr>
        <p:spPr>
          <a:xfrm>
            <a:off x="5251203" y="4022621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BIM_Tverrfaglig</a:t>
            </a:r>
            <a:endParaRPr lang="nb-NO" sz="12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0E851-83E0-A92D-EAC1-EAD7B302EDB6}"/>
              </a:ext>
            </a:extLst>
          </p:cNvPr>
          <p:cNvSpPr/>
          <p:nvPr/>
        </p:nvSpPr>
        <p:spPr>
          <a:xfrm>
            <a:off x="5251202" y="4367918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KON_Felles</a:t>
            </a:r>
            <a:endParaRPr lang="nb-NO" sz="1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BCF3C8-B9C6-E318-C270-D4AC303853F0}"/>
              </a:ext>
            </a:extLst>
          </p:cNvPr>
          <p:cNvSpPr/>
          <p:nvPr/>
        </p:nvSpPr>
        <p:spPr>
          <a:xfrm>
            <a:off x="7803530" y="3999202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KON_Armering</a:t>
            </a:r>
            <a:endParaRPr lang="nb-NO" sz="12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90A140-B28F-E9F0-487F-4C5F31B0EB18}"/>
              </a:ext>
            </a:extLst>
          </p:cNvPr>
          <p:cNvSpPr/>
          <p:nvPr/>
        </p:nvSpPr>
        <p:spPr>
          <a:xfrm>
            <a:off x="7803530" y="4329843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KON_Betong</a:t>
            </a:r>
            <a:endParaRPr lang="nb-NO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8C671-A705-B048-5EBC-B18612D94B12}"/>
              </a:ext>
            </a:extLst>
          </p:cNvPr>
          <p:cNvSpPr/>
          <p:nvPr/>
        </p:nvSpPr>
        <p:spPr>
          <a:xfrm>
            <a:off x="7803530" y="4661135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KON_Spennarmering</a:t>
            </a:r>
            <a:endParaRPr lang="nb-NO" sz="12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08379F-823B-7B83-3E47-F955B1967EC2}"/>
              </a:ext>
            </a:extLst>
          </p:cNvPr>
          <p:cNvSpPr/>
          <p:nvPr/>
        </p:nvSpPr>
        <p:spPr>
          <a:xfrm>
            <a:off x="1108396" y="3647261"/>
            <a:ext cx="2275403" cy="2019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Modellnivå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D9365B-8F38-D335-699D-7F9FC2EBAE93}"/>
              </a:ext>
            </a:extLst>
          </p:cNvPr>
          <p:cNvSpPr/>
          <p:nvPr/>
        </p:nvSpPr>
        <p:spPr>
          <a:xfrm>
            <a:off x="4595722" y="3637413"/>
            <a:ext cx="6710336" cy="2093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Objektnivå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6B94DA-874D-D20D-AD09-F6961A9372D6}"/>
              </a:ext>
            </a:extLst>
          </p:cNvPr>
          <p:cNvSpPr/>
          <p:nvPr/>
        </p:nvSpPr>
        <p:spPr>
          <a:xfrm>
            <a:off x="7807078" y="4989518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KON_Lager</a:t>
            </a:r>
            <a:endParaRPr lang="nb-NO" sz="12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5F7C7D-4B05-C80F-D604-C5B7628DD68B}"/>
              </a:ext>
            </a:extLst>
          </p:cNvPr>
          <p:cNvSpPr/>
          <p:nvPr/>
        </p:nvSpPr>
        <p:spPr>
          <a:xfrm>
            <a:off x="7803530" y="5316139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KON_Fuger</a:t>
            </a:r>
            <a:endParaRPr lang="nb-NO" sz="12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7B4DB-A9F4-689E-48CD-76D0A1C1ACC3}"/>
              </a:ext>
            </a:extLst>
          </p:cNvPr>
          <p:cNvSpPr/>
          <p:nvPr/>
        </p:nvSpPr>
        <p:spPr>
          <a:xfrm>
            <a:off x="9536051" y="4009359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KON_Peler</a:t>
            </a:r>
            <a:endParaRPr lang="nb-NO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6266A2-C8D0-6577-E022-F698503E3886}"/>
              </a:ext>
            </a:extLst>
          </p:cNvPr>
          <p:cNvSpPr/>
          <p:nvPr/>
        </p:nvSpPr>
        <p:spPr>
          <a:xfrm>
            <a:off x="9536051" y="4336054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KON_Stål</a:t>
            </a:r>
            <a:endParaRPr lang="nb-NO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5977E4-9A85-C684-B0CA-DBF00A83E608}"/>
              </a:ext>
            </a:extLst>
          </p:cNvPr>
          <p:cNvSpPr/>
          <p:nvPr/>
        </p:nvSpPr>
        <p:spPr>
          <a:xfrm>
            <a:off x="9536051" y="4662749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KON_Sveis</a:t>
            </a:r>
            <a:endParaRPr lang="nb-NO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B8C5F7-C4E2-0218-6C47-3C0239AABB8D}"/>
              </a:ext>
            </a:extLst>
          </p:cNvPr>
          <p:cNvSpPr/>
          <p:nvPr/>
        </p:nvSpPr>
        <p:spPr>
          <a:xfrm>
            <a:off x="9536051" y="4989444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KON_Festemidler</a:t>
            </a:r>
            <a:endParaRPr lang="nb-NO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A93F5E-24D7-22E2-AB6A-C619C7844935}"/>
              </a:ext>
            </a:extLst>
          </p:cNvPr>
          <p:cNvSpPr/>
          <p:nvPr/>
        </p:nvSpPr>
        <p:spPr>
          <a:xfrm>
            <a:off x="9527343" y="5316139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KON_Tre</a:t>
            </a:r>
            <a:endParaRPr lang="nb-NO" sz="120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838B60-0A6F-9731-9BF8-2AD8DC16D7B9}"/>
              </a:ext>
            </a:extLst>
          </p:cNvPr>
          <p:cNvSpPr/>
          <p:nvPr/>
        </p:nvSpPr>
        <p:spPr>
          <a:xfrm>
            <a:off x="5101539" y="6261155"/>
            <a:ext cx="2011680" cy="264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Alltid med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1460C1-275D-5110-C3A9-6A2A50C730F4}"/>
              </a:ext>
            </a:extLst>
          </p:cNvPr>
          <p:cNvSpPr/>
          <p:nvPr/>
        </p:nvSpPr>
        <p:spPr>
          <a:xfrm>
            <a:off x="8303786" y="6286973"/>
            <a:ext cx="2464530" cy="264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/>
              <a:t>Avhengig av objekttype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D88926-329D-91FD-38F4-10C682A5108C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2246096" y="3319509"/>
            <a:ext cx="2" cy="3277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6DEC8C-60EC-FFB5-EBD5-41922BAB72C3}"/>
              </a:ext>
            </a:extLst>
          </p:cNvPr>
          <p:cNvCxnSpPr>
            <a:cxnSpLocks/>
          </p:cNvCxnSpPr>
          <p:nvPr/>
        </p:nvCxnSpPr>
        <p:spPr>
          <a:xfrm flipV="1">
            <a:off x="2246096" y="3321573"/>
            <a:ext cx="4008213" cy="41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8BEDBA-9B20-AD3F-BAFE-95503266F484}"/>
              </a:ext>
            </a:extLst>
          </p:cNvPr>
          <p:cNvCxnSpPr/>
          <p:nvPr/>
        </p:nvCxnSpPr>
        <p:spPr>
          <a:xfrm flipV="1">
            <a:off x="6254309" y="2878685"/>
            <a:ext cx="0" cy="440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CD0E7B-2FA9-F82B-8D04-BE89639D1836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950888" y="3350618"/>
            <a:ext cx="2" cy="2867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769746-C062-3562-B718-8E5F6CE700ED}"/>
              </a:ext>
            </a:extLst>
          </p:cNvPr>
          <p:cNvCxnSpPr>
            <a:cxnSpLocks/>
          </p:cNvCxnSpPr>
          <p:nvPr/>
        </p:nvCxnSpPr>
        <p:spPr>
          <a:xfrm flipV="1">
            <a:off x="7950888" y="3340821"/>
            <a:ext cx="2817428" cy="97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12BF4B-44B2-8084-335D-7B700887835E}"/>
              </a:ext>
            </a:extLst>
          </p:cNvPr>
          <p:cNvCxnSpPr/>
          <p:nvPr/>
        </p:nvCxnSpPr>
        <p:spPr>
          <a:xfrm flipV="1">
            <a:off x="10768316" y="2899997"/>
            <a:ext cx="0" cy="440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6979E0E-5A24-D523-02C1-5420F57A3872}"/>
              </a:ext>
            </a:extLst>
          </p:cNvPr>
          <p:cNvSpPr/>
          <p:nvPr/>
        </p:nvSpPr>
        <p:spPr>
          <a:xfrm>
            <a:off x="7803530" y="5642760"/>
            <a:ext cx="1530610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 err="1"/>
              <a:t>KON_Geometri</a:t>
            </a:r>
            <a:endParaRPr lang="nb-NO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EED48B-0B4F-775C-8383-DE416BA16E19}"/>
              </a:ext>
            </a:extLst>
          </p:cNvPr>
          <p:cNvSpPr/>
          <p:nvPr/>
        </p:nvSpPr>
        <p:spPr>
          <a:xfrm>
            <a:off x="5251202" y="4713215"/>
            <a:ext cx="1712352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200"/>
              <a:t>KON_FDV</a:t>
            </a:r>
          </a:p>
        </p:txBody>
      </p:sp>
    </p:spTree>
    <p:extLst>
      <p:ext uri="{BB962C8B-B14F-4D97-AF65-F5344CB8AC3E}">
        <p14:creationId xmlns:p14="http://schemas.microsoft.com/office/powerpoint/2010/main" val="146107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D248-FE3D-7652-7828-B6363684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5301A0-58DC-87F2-AC9B-2F9BC1C4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00"/>
          </a:xfrm>
        </p:spPr>
        <p:txBody>
          <a:bodyPr/>
          <a:lstStyle/>
          <a:p>
            <a:r>
              <a:rPr lang="en-US" err="1">
                <a:cs typeface="Calibri Light"/>
              </a:rPr>
              <a:t>BIM_Modellinfo</a:t>
            </a:r>
            <a:endParaRPr lang="en-US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6116EB-DED7-99FC-804B-ACEAEB83C92C}"/>
              </a:ext>
            </a:extLst>
          </p:cNvPr>
          <p:cNvSpPr txBox="1">
            <a:spLocks/>
          </p:cNvSpPr>
          <p:nvPr/>
        </p:nvSpPr>
        <p:spPr>
          <a:xfrm>
            <a:off x="2074591" y="1330118"/>
            <a:ext cx="9279209" cy="48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Overordnet prosjektinformasjon</a:t>
            </a:r>
          </a:p>
          <a:p>
            <a:r>
              <a:rPr lang="en-US"/>
              <a:t>I </a:t>
            </a:r>
            <a:r>
              <a:rPr lang="en-US" err="1"/>
              <a:t>hovedsak</a:t>
            </a:r>
            <a:r>
              <a:rPr lang="en-US"/>
              <a:t> </a:t>
            </a:r>
            <a:r>
              <a:rPr lang="en-US" err="1"/>
              <a:t>statisk</a:t>
            </a:r>
            <a:r>
              <a:rPr lang="en-US"/>
              <a:t> </a:t>
            </a:r>
            <a:r>
              <a:rPr lang="en-US" err="1"/>
              <a:t>informasjon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er </a:t>
            </a:r>
            <a:r>
              <a:rPr lang="en-US" err="1"/>
              <a:t>lik</a:t>
            </a:r>
            <a:r>
              <a:rPr lang="en-US"/>
              <a:t> for alle ifc filer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prosjektet</a:t>
            </a:r>
            <a:endParaRPr lang="en-US"/>
          </a:p>
          <a:p>
            <a:r>
              <a:rPr lang="nb-NO">
                <a:cs typeface="Calibri"/>
              </a:rPr>
              <a:t>Informasjon man normalt vil finne på en oversiktstegning</a:t>
            </a:r>
          </a:p>
          <a:p>
            <a:r>
              <a:rPr lang="nb-NO">
                <a:cs typeface="Calibri"/>
              </a:rPr>
              <a:t>Modellrevisjon representerer den siste revisjonen som er tilgjengelig på elementnivå i gjeldende ifc modell. </a:t>
            </a:r>
          </a:p>
          <a:p>
            <a:endParaRPr lang="nb-NO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70EFA-0E2E-272B-844B-8B580316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7" y="1330118"/>
            <a:ext cx="1912724" cy="47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0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D16B4-5CAF-E98D-696E-6FB7544E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B0C9D1-060B-B68D-066E-710814F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00"/>
          </a:xfrm>
        </p:spPr>
        <p:txBody>
          <a:bodyPr/>
          <a:lstStyle/>
          <a:p>
            <a:r>
              <a:rPr lang="en-US" err="1">
                <a:cs typeface="Calibri Light"/>
              </a:rPr>
              <a:t>BIM_Tverrfaglig</a:t>
            </a:r>
            <a:endParaRPr lang="en-US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84ECD6-25FC-DCC2-4341-3B5205852BAB}"/>
              </a:ext>
            </a:extLst>
          </p:cNvPr>
          <p:cNvSpPr txBox="1">
            <a:spLocks/>
          </p:cNvSpPr>
          <p:nvPr/>
        </p:nvSpPr>
        <p:spPr>
          <a:xfrm>
            <a:off x="2074591" y="1330118"/>
            <a:ext cx="9279209" cy="48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Egenskaper felles for alle ifc elementer for alle fag</a:t>
            </a:r>
          </a:p>
          <a:p>
            <a:r>
              <a:rPr lang="en-US" err="1"/>
              <a:t>Etablerer</a:t>
            </a:r>
            <a:r>
              <a:rPr lang="en-US"/>
              <a:t> </a:t>
            </a:r>
            <a:r>
              <a:rPr lang="en-US" err="1"/>
              <a:t>relasjon</a:t>
            </a:r>
            <a:r>
              <a:rPr lang="en-US"/>
              <a:t> </a:t>
            </a:r>
            <a:r>
              <a:rPr lang="en-US" err="1"/>
              <a:t>mellom</a:t>
            </a:r>
            <a:r>
              <a:rPr lang="en-US"/>
              <a:t> </a:t>
            </a:r>
            <a:r>
              <a:rPr lang="en-US" err="1"/>
              <a:t>ulike</a:t>
            </a:r>
            <a:r>
              <a:rPr lang="en-US"/>
              <a:t> ifc </a:t>
            </a:r>
            <a:r>
              <a:rPr lang="en-US" err="1"/>
              <a:t>elementer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ulike</a:t>
            </a:r>
            <a:r>
              <a:rPr lang="en-US"/>
              <a:t> ifc filer</a:t>
            </a:r>
          </a:p>
          <a:p>
            <a:r>
              <a:rPr lang="nb-NO">
                <a:cs typeface="Calibri"/>
              </a:rPr>
              <a:t>Benyttes til å knytte modellene sammen med resten av prosjektet for </a:t>
            </a:r>
            <a:r>
              <a:rPr lang="nb-NO" err="1">
                <a:cs typeface="Calibri"/>
              </a:rPr>
              <a:t>bl.a</a:t>
            </a:r>
            <a:r>
              <a:rPr lang="nb-NO">
                <a:cs typeface="Calibri"/>
              </a:rPr>
              <a:t> </a:t>
            </a:r>
          </a:p>
          <a:p>
            <a:pPr lvl="1"/>
            <a:r>
              <a:rPr lang="nb-NO">
                <a:cs typeface="Calibri"/>
              </a:rPr>
              <a:t>fremdriftsplanlegging, </a:t>
            </a:r>
          </a:p>
          <a:p>
            <a:pPr lvl="1"/>
            <a:r>
              <a:rPr lang="nb-NO">
                <a:cs typeface="Calibri"/>
              </a:rPr>
              <a:t>dokumentstyring, </a:t>
            </a:r>
          </a:p>
          <a:p>
            <a:pPr lvl="1"/>
            <a:r>
              <a:rPr lang="nb-NO">
                <a:cs typeface="Calibri"/>
              </a:rPr>
              <a:t>rapportering,</a:t>
            </a:r>
          </a:p>
          <a:p>
            <a:pPr lvl="1"/>
            <a:r>
              <a:rPr lang="nb-NO">
                <a:cs typeface="Calibri"/>
              </a:rPr>
              <a:t>kvalitetssikring,</a:t>
            </a:r>
          </a:p>
          <a:p>
            <a:pPr lvl="1"/>
            <a:r>
              <a:rPr lang="nb-NO">
                <a:cs typeface="Calibri"/>
              </a:rPr>
              <a:t>sammenstillingsmodeller, </a:t>
            </a:r>
          </a:p>
          <a:p>
            <a:pPr lvl="1"/>
            <a:r>
              <a:rPr lang="nb-NO">
                <a:cs typeface="Calibri"/>
              </a:rPr>
              <a:t>visningsmodeller,</a:t>
            </a:r>
          </a:p>
          <a:p>
            <a:pPr lvl="1"/>
            <a:r>
              <a:rPr lang="nb-NO">
                <a:cs typeface="Calibri"/>
              </a:rPr>
              <a:t>…</a:t>
            </a:r>
          </a:p>
          <a:p>
            <a:pPr lvl="1"/>
            <a:endParaRPr lang="nb-NO">
              <a:cs typeface="Calibri"/>
            </a:endParaRPr>
          </a:p>
          <a:p>
            <a:r>
              <a:rPr lang="nb-NO" sz="1200">
                <a:cs typeface="Calibri"/>
              </a:rPr>
              <a:t>(I en-faglige prosjekt kan denne inkluderes i </a:t>
            </a:r>
            <a:r>
              <a:rPr lang="nb-NO" sz="1200" err="1">
                <a:cs typeface="Calibri"/>
              </a:rPr>
              <a:t>KON_Felles</a:t>
            </a:r>
            <a:r>
              <a:rPr lang="nb-NO" sz="1200">
                <a:cs typeface="Calibri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C86B6-664B-9E49-8FDF-A64B6BA6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" y="1299147"/>
            <a:ext cx="1895081" cy="20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EA5D-33EB-A876-0E23-1BFD7ABF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314" y="119453"/>
            <a:ext cx="6926289" cy="1325563"/>
          </a:xfrm>
        </p:spPr>
        <p:txBody>
          <a:bodyPr/>
          <a:lstStyle/>
          <a:p>
            <a:r>
              <a:rPr lang="nb-NO" err="1"/>
              <a:t>KON_Felles</a:t>
            </a:r>
            <a:endParaRPr lang="nb-NO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45D6-1650-FC72-3717-DF6C0C52C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101" y="2371100"/>
            <a:ext cx="8304551" cy="4113994"/>
          </a:xfrm>
          <a:effectLst>
            <a:outerShdw dist="25400" dir="600000">
              <a:srgbClr val="002060">
                <a:alpha val="57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solidFill>
                  <a:srgbClr val="A832B8"/>
                </a:solidFill>
              </a:rPr>
              <a:t>00 - Overordnet informasjon for konstruksjonsfaget</a:t>
            </a:r>
            <a:endParaRPr lang="nb-NO">
              <a:solidFill>
                <a:srgbClr val="A832B8"/>
              </a:solidFill>
              <a:cs typeface="Calibri"/>
            </a:endParaRPr>
          </a:p>
          <a:p>
            <a:r>
              <a:rPr lang="nb-NO">
                <a:solidFill>
                  <a:schemeClr val="bg1">
                    <a:lumMod val="65000"/>
                  </a:schemeClr>
                </a:solidFill>
              </a:rPr>
              <a:t>10 - Beskrivende gruppering for mennesker</a:t>
            </a:r>
            <a:endParaRPr lang="nb-NO">
              <a:solidFill>
                <a:schemeClr val="bg1">
                  <a:lumMod val="65000"/>
                </a:schemeClr>
              </a:solidFill>
              <a:cs typeface="Calibri"/>
            </a:endParaRPr>
          </a:p>
          <a:p>
            <a:r>
              <a:rPr lang="nb-NO">
                <a:solidFill>
                  <a:schemeClr val="accent6"/>
                </a:solidFill>
                <a:cs typeface="Calibri" panose="020F0502020204030204"/>
              </a:rPr>
              <a:t>20 - Teknisk gruppering for produksjon og skalering</a:t>
            </a:r>
            <a:endParaRPr lang="nb-NO">
              <a:solidFill>
                <a:schemeClr val="accent6"/>
              </a:solidFill>
            </a:endParaRPr>
          </a:p>
          <a:p>
            <a:r>
              <a:rPr lang="nb-NO">
                <a:solidFill>
                  <a:srgbClr val="FF0000"/>
                </a:solidFill>
                <a:cs typeface="Calibri"/>
              </a:rPr>
              <a:t>30 - Plasseringsprioritet og merknad for konflikthåndtering</a:t>
            </a:r>
            <a:endParaRPr lang="nb-NO">
              <a:solidFill>
                <a:srgbClr val="FF0000"/>
              </a:solidFill>
            </a:endParaRPr>
          </a:p>
          <a:p>
            <a:r>
              <a:rPr lang="nb-NO">
                <a:solidFill>
                  <a:srgbClr val="E8E82C"/>
                </a:solidFill>
                <a:cs typeface="Calibri"/>
              </a:rPr>
              <a:t>40 - Felles konstruksjonsegenskaper</a:t>
            </a:r>
            <a:endParaRPr lang="nb-NO">
              <a:solidFill>
                <a:srgbClr val="E8E82C"/>
              </a:solidFill>
            </a:endParaRPr>
          </a:p>
          <a:p>
            <a:r>
              <a:rPr lang="nb-NO">
                <a:solidFill>
                  <a:schemeClr val="accent1"/>
                </a:solidFill>
              </a:rPr>
              <a:t>50 - Merknader - </a:t>
            </a:r>
            <a:r>
              <a:rPr lang="nb-NO" err="1">
                <a:solidFill>
                  <a:schemeClr val="accent1"/>
                </a:solidFill>
              </a:rPr>
              <a:t>målrettes</a:t>
            </a:r>
            <a:r>
              <a:rPr lang="nb-NO">
                <a:solidFill>
                  <a:schemeClr val="accent1"/>
                </a:solidFill>
              </a:rPr>
              <a:t> mot mottaker</a:t>
            </a:r>
            <a:endParaRPr lang="nb-NO">
              <a:solidFill>
                <a:schemeClr val="accent1"/>
              </a:solidFill>
              <a:cs typeface="Calibri"/>
            </a:endParaRPr>
          </a:p>
          <a:p>
            <a:r>
              <a:rPr lang="nb-NO">
                <a:solidFill>
                  <a:srgbClr val="FFC000"/>
                </a:solidFill>
              </a:rPr>
              <a:t>70 - Supplerende tegninger</a:t>
            </a:r>
            <a:endParaRPr lang="nb-NO">
              <a:solidFill>
                <a:srgbClr val="FFC000"/>
              </a:solidFill>
              <a:cs typeface="Calibri"/>
            </a:endParaRPr>
          </a:p>
          <a:p>
            <a:pPr marL="0" indent="0">
              <a:buNone/>
            </a:pPr>
            <a:endParaRPr lang="nb-NO">
              <a:solidFill>
                <a:srgbClr val="0AFFFF"/>
              </a:solidFill>
              <a:cs typeface="Calibri"/>
            </a:endParaRPr>
          </a:p>
          <a:p>
            <a:endParaRPr lang="nb-NO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62B734-34F4-2BAD-D30E-DEF74228BBFB}"/>
              </a:ext>
            </a:extLst>
          </p:cNvPr>
          <p:cNvSpPr txBox="1">
            <a:spLocks/>
          </p:cNvSpPr>
          <p:nvPr/>
        </p:nvSpPr>
        <p:spPr>
          <a:xfrm>
            <a:off x="2978165" y="1296806"/>
            <a:ext cx="8521373" cy="1011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/>
              <a:t>Egenskapssettet består av egenskaper som deles mellom alle objekter, men kun er aktuelle for konstruksjonsfaget</a:t>
            </a: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7C8A7C8-169F-8400-3DC1-4EE29A413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2" t="-73" r="81" b="-114"/>
          <a:stretch/>
        </p:blipFill>
        <p:spPr>
          <a:xfrm>
            <a:off x="171339" y="228984"/>
            <a:ext cx="2652299" cy="62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7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B5180-4EDD-C4D2-FEF7-39AD672A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20" y="81977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Overordnet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informasjon</a:t>
            </a:r>
            <a:endParaRPr lang="en-US" err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7F5B29-D52B-B5A4-F22A-E72A44E2AC49}"/>
              </a:ext>
            </a:extLst>
          </p:cNvPr>
          <p:cNvSpPr txBox="1">
            <a:spLocks/>
          </p:cNvSpPr>
          <p:nvPr/>
        </p:nvSpPr>
        <p:spPr>
          <a:xfrm>
            <a:off x="2074591" y="1559134"/>
            <a:ext cx="9279209" cy="461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/>
              <a:t>Den overordnede informasjonen som gjelder konstruksjonsfaget er satt her.</a:t>
            </a:r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Ofte er overordnet informasjon tverrfaglig, og da er den satt der.</a:t>
            </a:r>
          </a:p>
          <a:p>
            <a:endParaRPr lang="nb-NO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948BD7-32AC-827E-BA02-565ADEC24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28" y="1560581"/>
            <a:ext cx="1845151" cy="4351338"/>
          </a:xfrm>
        </p:spPr>
      </p:pic>
    </p:spTree>
    <p:extLst>
      <p:ext uri="{BB962C8B-B14F-4D97-AF65-F5344CB8AC3E}">
        <p14:creationId xmlns:p14="http://schemas.microsoft.com/office/powerpoint/2010/main" val="3627609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363200" cy="1050966"/>
          </a:xfrm>
        </p:spPr>
        <p:txBody>
          <a:bodyPr>
            <a:noAutofit/>
          </a:bodyPr>
          <a:lstStyle/>
          <a:p>
            <a:r>
              <a:rPr lang="nb-NO">
                <a:cs typeface="Calibri Light"/>
              </a:rPr>
              <a:t>Beskrivende gruppering</a:t>
            </a:r>
          </a:p>
        </p:txBody>
      </p:sp>
      <p:graphicFrame>
        <p:nvGraphicFramePr>
          <p:cNvPr id="11" name="Tabell 10">
            <a:extLst>
              <a:ext uri="{FF2B5EF4-FFF2-40B4-BE49-F238E27FC236}">
                <a16:creationId xmlns:a16="http://schemas.microsoft.com/office/drawing/2014/main" id="{D29C3A3B-CA6B-44FD-82A4-CEA3B168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35572"/>
              </p:ext>
            </p:extLst>
          </p:nvPr>
        </p:nvGraphicFramePr>
        <p:xfrm>
          <a:off x="2016330" y="1281545"/>
          <a:ext cx="2960557" cy="857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0557">
                  <a:extLst>
                    <a:ext uri="{9D8B030D-6E8A-4147-A177-3AD203B41FA5}">
                      <a16:colId xmlns:a16="http://schemas.microsoft.com/office/drawing/2014/main" val="3440331284"/>
                    </a:ext>
                  </a:extLst>
                </a:gridCol>
              </a:tblGrid>
              <a:tr h="85777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Konstruksjonsinndeling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nb-NO" sz="1100">
                          <a:effectLst/>
                        </a:rPr>
                        <a:t>Konstruksjonsdel</a:t>
                      </a:r>
                    </a:p>
                    <a:p>
                      <a:pPr marL="1200150" lvl="2" indent="-285750">
                        <a:lnSpc>
                          <a:spcPct val="114999"/>
                        </a:lnSpc>
                        <a:buFont typeface="Wingdings" panose="02070309020205020404" pitchFamily="49" charset="0"/>
                        <a:buChar char=""/>
                      </a:pPr>
                      <a:r>
                        <a:rPr lang="nb-NO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Elementgruppering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spcAft>
                          <a:spcPts val="1000"/>
                        </a:spcAft>
                        <a:buFont typeface="Symbol" panose="05000000000000000000" pitchFamily="2" charset="2"/>
                        <a:buChar char=""/>
                      </a:pPr>
                      <a:r>
                        <a:rPr lang="nb-NO" sz="11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Elementnavn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716079"/>
                  </a:ext>
                </a:extLst>
              </a:tr>
            </a:tbl>
          </a:graphicData>
        </a:graphic>
      </p:graphicFrame>
      <p:graphicFrame>
        <p:nvGraphicFramePr>
          <p:cNvPr id="12" name="Tabell 11">
            <a:extLst>
              <a:ext uri="{FF2B5EF4-FFF2-40B4-BE49-F238E27FC236}">
                <a16:creationId xmlns:a16="http://schemas.microsoft.com/office/drawing/2014/main" id="{7B7D0BC8-1B56-47DB-8A7F-E8CC3F48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95747"/>
              </p:ext>
            </p:extLst>
          </p:nvPr>
        </p:nvGraphicFramePr>
        <p:xfrm>
          <a:off x="2006434" y="2241467"/>
          <a:ext cx="2973049" cy="4422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3049">
                  <a:extLst>
                    <a:ext uri="{9D8B030D-6E8A-4147-A177-3AD203B41FA5}">
                      <a16:colId xmlns:a16="http://schemas.microsoft.com/office/drawing/2014/main" val="321257660"/>
                    </a:ext>
                  </a:extLst>
                </a:gridCol>
              </a:tblGrid>
              <a:tr h="442209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Underbygning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nb-NO" sz="1100">
                          <a:effectLst/>
                        </a:rPr>
                        <a:t>Fundament akse 1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Avrettingslag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Betongavretting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Isolasjon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 err="1">
                          <a:effectLst/>
                        </a:rPr>
                        <a:t>Plasstøpt</a:t>
                      </a:r>
                      <a:r>
                        <a:rPr lang="nb-NO" sz="1100">
                          <a:effectLst/>
                        </a:rPr>
                        <a:t> fundament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nb-NO" sz="1100">
                          <a:effectLst/>
                        </a:rPr>
                        <a:t>Fundament akse 2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Avrettingslag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Betongavretting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Isolasjon</a:t>
                      </a:r>
                    </a:p>
                    <a:p>
                      <a:pPr marL="1600200" lvl="3" indent="-228600">
                        <a:lnSpc>
                          <a:spcPct val="115000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 err="1">
                          <a:effectLst/>
                        </a:rPr>
                        <a:t>Plasstøpt</a:t>
                      </a:r>
                      <a:r>
                        <a:rPr lang="nb-NO" sz="1100">
                          <a:effectLst/>
                        </a:rPr>
                        <a:t> fundament</a:t>
                      </a:r>
                    </a:p>
                    <a:p>
                      <a:pPr marL="342900" lvl="0" indent="-342900">
                        <a:lnSpc>
                          <a:spcPct val="114999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Overbygning (stål)</a:t>
                      </a:r>
                    </a:p>
                    <a:p>
                      <a:pPr marL="742950" lvl="1" indent="-285750">
                        <a:lnSpc>
                          <a:spcPct val="114999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nb-NO" sz="1100">
                          <a:effectLst/>
                        </a:rPr>
                        <a:t>Fagverk akse 3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 err="1">
                          <a:effectLst/>
                        </a:rPr>
                        <a:t>Overgurt</a:t>
                      </a:r>
                      <a:endParaRPr lang="nb-NO" sz="1100">
                        <a:effectLst/>
                      </a:endParaRP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Diagonal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Undergurt</a:t>
                      </a:r>
                    </a:p>
                    <a:p>
                      <a:pPr marL="685800" lvl="1" indent="-228600">
                        <a:lnSpc>
                          <a:spcPct val="114999"/>
                        </a:lnSpc>
                        <a:buFont typeface="Courier New" panose="05000000000000000000" pitchFamily="2" charset="2"/>
                        <a:buChar char="o"/>
                      </a:pPr>
                      <a:r>
                        <a:rPr lang="nb-NO" sz="1100">
                          <a:effectLst/>
                        </a:rPr>
                        <a:t>Brudekke akse 2 – 3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 err="1">
                          <a:effectLst/>
                        </a:rPr>
                        <a:t>Plasstøpt</a:t>
                      </a:r>
                      <a:r>
                        <a:rPr lang="nb-NO" sz="1100">
                          <a:effectLst/>
                        </a:rPr>
                        <a:t> brudekke</a:t>
                      </a:r>
                    </a:p>
                    <a:p>
                      <a:pPr marL="1143000" lvl="2" indent="-228600">
                        <a:lnSpc>
                          <a:spcPct val="114999"/>
                        </a:lnSpc>
                        <a:buFont typeface="Wingdings" panose="05000000000000000000" pitchFamily="2" charset="2"/>
                        <a:buChar char=""/>
                      </a:pPr>
                      <a:r>
                        <a:rPr lang="nb-NO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Spennarmering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Spennkabel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Passivt spennanker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Aktivt spennanker</a:t>
                      </a:r>
                    </a:p>
                    <a:p>
                      <a:pPr marL="1600200" lvl="3" indent="-228600">
                        <a:lnSpc>
                          <a:spcPct val="114999"/>
                        </a:lnSpc>
                        <a:buFont typeface="Symbol" panose="05000000000000000000" pitchFamily="2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Lufteslange</a:t>
                      </a: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334121"/>
                  </a:ext>
                </a:extLst>
              </a:tr>
            </a:tbl>
          </a:graphicData>
        </a:graphic>
      </p:graphicFrame>
      <p:sp>
        <p:nvSpPr>
          <p:cNvPr id="13" name="Pil: venstre 12">
            <a:extLst>
              <a:ext uri="{FF2B5EF4-FFF2-40B4-BE49-F238E27FC236}">
                <a16:creationId xmlns:a16="http://schemas.microsoft.com/office/drawing/2014/main" id="{48980DBC-B142-4175-9BF7-85AAC0C44048}"/>
              </a:ext>
            </a:extLst>
          </p:cNvPr>
          <p:cNvSpPr/>
          <p:nvPr/>
        </p:nvSpPr>
        <p:spPr bwMode="auto">
          <a:xfrm>
            <a:off x="5049931" y="2181144"/>
            <a:ext cx="2880320" cy="295232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803299E5-637F-4632-AC13-819A71BAD632}"/>
              </a:ext>
            </a:extLst>
          </p:cNvPr>
          <p:cNvSpPr txBox="1">
            <a:spLocks/>
          </p:cNvSpPr>
          <p:nvPr/>
        </p:nvSpPr>
        <p:spPr bwMode="auto">
          <a:xfrm>
            <a:off x="5783935" y="2996952"/>
            <a:ext cx="2304256" cy="13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C1C1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 b="1">
                <a:solidFill>
                  <a:srgbClr val="1C1C1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b="1">
                <a:solidFill>
                  <a:srgbClr val="1C1C1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Tenk at dette er tittelen på «tegningen»</a:t>
            </a:r>
            <a:endParaRPr lang="nb-NO" sz="2400" kern="0"/>
          </a:p>
          <a:p>
            <a:pPr marL="0" indent="0">
              <a:buFontTx/>
              <a:buNone/>
            </a:pPr>
            <a:endParaRPr lang="nb-NO" kern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6928CBF-E0F3-7B6F-8837-87FAF17E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620" y="2818340"/>
            <a:ext cx="3910560" cy="1827350"/>
          </a:xfrm>
          <a:prstGeom prst="rect">
            <a:avLst/>
          </a:prstGeom>
        </p:spPr>
      </p:pic>
      <p:pic>
        <p:nvPicPr>
          <p:cNvPr id="1026" name="Picture 2" descr="Puslespill, Puslespillbrikker">
            <a:extLst>
              <a:ext uri="{FF2B5EF4-FFF2-40B4-BE49-F238E27FC236}">
                <a16:creationId xmlns:a16="http://schemas.microsoft.com/office/drawing/2014/main" id="{73CE2BD9-577B-E524-2440-44DC32C07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512" y="722587"/>
            <a:ext cx="3171579" cy="16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79E8B-FF9F-2C17-820C-70D809BBB086}"/>
              </a:ext>
            </a:extLst>
          </p:cNvPr>
          <p:cNvSpPr txBox="1">
            <a:spLocks/>
          </p:cNvSpPr>
          <p:nvPr/>
        </p:nvSpPr>
        <p:spPr>
          <a:xfrm>
            <a:off x="5116615" y="5038559"/>
            <a:ext cx="7051965" cy="17090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Grupperer objekter som naturlig hører sammen</a:t>
            </a:r>
          </a:p>
          <a:p>
            <a:r>
              <a:rPr lang="nb-NO">
                <a:cs typeface="Calibri"/>
              </a:rPr>
              <a:t>Øker kvaliteten på </a:t>
            </a:r>
            <a:r>
              <a:rPr lang="nb-NO" err="1">
                <a:cs typeface="Calibri"/>
              </a:rPr>
              <a:t>BIMen</a:t>
            </a:r>
            <a:r>
              <a:rPr lang="nb-NO">
                <a:cs typeface="Calibri"/>
              </a:rPr>
              <a:t> og øker </a:t>
            </a:r>
            <a:r>
              <a:rPr lang="nb-NO" err="1">
                <a:cs typeface="Calibri"/>
              </a:rPr>
              <a:t>konstr.forståelsen</a:t>
            </a:r>
            <a:r>
              <a:rPr lang="nb-NO">
                <a:cs typeface="Calibri"/>
              </a:rPr>
              <a:t> til brukerne av </a:t>
            </a:r>
            <a:r>
              <a:rPr lang="nb-NO" err="1">
                <a:cs typeface="Calibri"/>
              </a:rPr>
              <a:t>BIMen</a:t>
            </a: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5C4E16-1441-B1D2-6710-DF528A30A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1" y="1278835"/>
            <a:ext cx="1593683" cy="37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6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AEB67764-D1FC-8FE3-44BF-1504DBECD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2"/>
          <a:stretch/>
        </p:blipFill>
        <p:spPr>
          <a:xfrm>
            <a:off x="0" y="0"/>
            <a:ext cx="12192000" cy="6093296"/>
          </a:xfrm>
          <a:prstGeom prst="rect">
            <a:avLst/>
          </a:prstGeom>
        </p:spPr>
      </p:pic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335360" y="44624"/>
            <a:ext cx="10363200" cy="981393"/>
          </a:xfrm>
        </p:spPr>
        <p:txBody>
          <a:bodyPr>
            <a:normAutofit/>
          </a:bodyPr>
          <a:lstStyle/>
          <a:p>
            <a:r>
              <a:rPr lang="nb-NO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Oversikt over puslebrikkene</a:t>
            </a:r>
          </a:p>
        </p:txBody>
      </p:sp>
    </p:spTree>
    <p:extLst>
      <p:ext uri="{BB962C8B-B14F-4D97-AF65-F5344CB8AC3E}">
        <p14:creationId xmlns:p14="http://schemas.microsoft.com/office/powerpoint/2010/main" val="70695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556260" y="152399"/>
            <a:ext cx="10416540" cy="1214133"/>
          </a:xfrm>
        </p:spPr>
        <p:txBody>
          <a:bodyPr>
            <a:normAutofit/>
          </a:bodyPr>
          <a:lstStyle/>
          <a:p>
            <a:r>
              <a:rPr lang="nb-NO" sz="4900">
                <a:cs typeface="Calibri Light"/>
              </a:rPr>
              <a:t>Teknisk gruppering</a:t>
            </a:r>
            <a:endParaRPr lang="nb-NO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DBD573B0-387C-435C-9B05-A9B29D7FD8D1}"/>
              </a:ext>
            </a:extLst>
          </p:cNvPr>
          <p:cNvSpPr txBox="1">
            <a:spLocks/>
          </p:cNvSpPr>
          <p:nvPr/>
        </p:nvSpPr>
        <p:spPr bwMode="auto">
          <a:xfrm>
            <a:off x="2154606" y="1246758"/>
            <a:ext cx="246206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C1C1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 b="1">
                <a:solidFill>
                  <a:srgbClr val="1C1C1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b="1">
                <a:solidFill>
                  <a:srgbClr val="1C1C1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24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Pos-nr.</a:t>
            </a:r>
            <a:endParaRPr lang="nb-NO" kern="0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281A456B-408C-40E1-A535-28CDCA1DB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1888"/>
              </p:ext>
            </p:extLst>
          </p:nvPr>
        </p:nvGraphicFramePr>
        <p:xfrm>
          <a:off x="2169410" y="1703049"/>
          <a:ext cx="2137189" cy="899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7189">
                  <a:extLst>
                    <a:ext uri="{9D8B030D-6E8A-4147-A177-3AD203B41FA5}">
                      <a16:colId xmlns:a16="http://schemas.microsoft.com/office/drawing/2014/main" val="66123746"/>
                    </a:ext>
                  </a:extLst>
                </a:gridCol>
              </a:tblGrid>
              <a:tr h="899864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nb-NO" sz="1100">
                          <a:effectLst/>
                        </a:rPr>
                        <a:t>Produksjonsenhet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nb-NO" sz="1100" err="1">
                          <a:effectLst/>
                        </a:rPr>
                        <a:t>Sammenstillingsnr</a:t>
                      </a:r>
                      <a:endParaRPr lang="nb-NO" sz="1100">
                        <a:effectLst/>
                      </a:endParaRPr>
                    </a:p>
                    <a:p>
                      <a:pPr marL="1143000" lvl="2" indent="-22860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nb-NO" sz="1100" err="1">
                          <a:effectLst/>
                        </a:rPr>
                        <a:t>Komponentnr</a:t>
                      </a:r>
                      <a:endParaRPr lang="nb-N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06789"/>
                  </a:ext>
                </a:extLst>
              </a:tr>
            </a:tbl>
          </a:graphicData>
        </a:graphic>
      </p:graphicFrame>
      <p:pic>
        <p:nvPicPr>
          <p:cNvPr id="10" name="Bilde 9">
            <a:extLst>
              <a:ext uri="{FF2B5EF4-FFF2-40B4-BE49-F238E27FC236}">
                <a16:creationId xmlns:a16="http://schemas.microsoft.com/office/drawing/2014/main" id="{4D450568-5D84-4972-90A8-6A63AE3393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54" y="2484143"/>
            <a:ext cx="54673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l: opp 7">
            <a:extLst>
              <a:ext uri="{FF2B5EF4-FFF2-40B4-BE49-F238E27FC236}">
                <a16:creationId xmlns:a16="http://schemas.microsoft.com/office/drawing/2014/main" id="{CA03908B-34A9-4CBA-B840-EE2AEB546BA0}"/>
              </a:ext>
            </a:extLst>
          </p:cNvPr>
          <p:cNvSpPr/>
          <p:nvPr/>
        </p:nvSpPr>
        <p:spPr bwMode="auto">
          <a:xfrm>
            <a:off x="2103474" y="2602780"/>
            <a:ext cx="2360300" cy="1630313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53946BC5-A425-435B-BD9F-28BD10EC0F1A}"/>
              </a:ext>
            </a:extLst>
          </p:cNvPr>
          <p:cNvSpPr txBox="1">
            <a:spLocks/>
          </p:cNvSpPr>
          <p:nvPr/>
        </p:nvSpPr>
        <p:spPr bwMode="auto">
          <a:xfrm>
            <a:off x="2754159" y="3288185"/>
            <a:ext cx="1141592" cy="9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C1C1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 b="1">
                <a:solidFill>
                  <a:srgbClr val="1C1C1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b="1">
                <a:solidFill>
                  <a:srgbClr val="1C1C1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Tenk at dette er «</a:t>
            </a:r>
            <a:r>
              <a:rPr lang="nb-NO" sz="1800">
                <a:latin typeface="Calibri"/>
                <a:ea typeface="Calibri" panose="020F0502020204030204" pitchFamily="34" charset="0"/>
                <a:cs typeface="Times New Roman"/>
              </a:rPr>
              <a:t>tegn.nr.»</a:t>
            </a:r>
            <a:endParaRPr lang="nb-NO" sz="1800" kern="0">
              <a:latin typeface="Calibri"/>
              <a:cs typeface="Times New Roman"/>
            </a:endParaRPr>
          </a:p>
          <a:p>
            <a:pPr marL="0" indent="0">
              <a:buFontTx/>
              <a:buNone/>
            </a:pPr>
            <a:endParaRPr lang="nb-NO" kern="0"/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3A1515E7-F9A1-42A8-824E-BAFA67CE03B2}"/>
              </a:ext>
            </a:extLst>
          </p:cNvPr>
          <p:cNvCxnSpPr>
            <a:cxnSpLocks/>
          </p:cNvCxnSpPr>
          <p:nvPr/>
        </p:nvCxnSpPr>
        <p:spPr bwMode="auto">
          <a:xfrm flipH="1">
            <a:off x="4101264" y="1782403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Rett pilkobling 19">
            <a:extLst>
              <a:ext uri="{FF2B5EF4-FFF2-40B4-BE49-F238E27FC236}">
                <a16:creationId xmlns:a16="http://schemas.microsoft.com/office/drawing/2014/main" id="{E716DD67-9E0F-4929-A191-47018330680C}"/>
              </a:ext>
            </a:extLst>
          </p:cNvPr>
          <p:cNvCxnSpPr>
            <a:cxnSpLocks/>
          </p:cNvCxnSpPr>
          <p:nvPr/>
        </p:nvCxnSpPr>
        <p:spPr bwMode="auto">
          <a:xfrm flipH="1">
            <a:off x="4135718" y="1998427"/>
            <a:ext cx="829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AD230EB4-19D9-4B5B-9936-A71AAD2CBB86}"/>
              </a:ext>
            </a:extLst>
          </p:cNvPr>
          <p:cNvCxnSpPr>
            <a:cxnSpLocks/>
          </p:cNvCxnSpPr>
          <p:nvPr/>
        </p:nvCxnSpPr>
        <p:spPr bwMode="auto">
          <a:xfrm flipH="1">
            <a:off x="4193984" y="2214451"/>
            <a:ext cx="771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Plassholder for innhold 2">
            <a:extLst>
              <a:ext uri="{FF2B5EF4-FFF2-40B4-BE49-F238E27FC236}">
                <a16:creationId xmlns:a16="http://schemas.microsoft.com/office/drawing/2014/main" id="{F4B54255-4592-4EA1-9E97-F9A49C24B172}"/>
              </a:ext>
            </a:extLst>
          </p:cNvPr>
          <p:cNvSpPr txBox="1">
            <a:spLocks/>
          </p:cNvSpPr>
          <p:nvPr/>
        </p:nvSpPr>
        <p:spPr bwMode="auto">
          <a:xfrm>
            <a:off x="4965360" y="1629543"/>
            <a:ext cx="3741667" cy="109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C1C1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 b="1">
                <a:solidFill>
                  <a:srgbClr val="1C1C1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b="1">
                <a:solidFill>
                  <a:srgbClr val="1C1C1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 enheten man setter sammen på byggeplass</a:t>
            </a:r>
          </a:p>
          <a:p>
            <a:pPr marL="0" indent="0">
              <a:buNone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Den enheten man setter sammen i verksted (</a:t>
            </a:r>
            <a:r>
              <a:rPr lang="nb-NO" sz="1200" kern="0" err="1">
                <a:latin typeface="Calibri" panose="020F0502020204030204" pitchFamily="34" charset="0"/>
                <a:cs typeface="Times New Roman" panose="02020603050405020304" pitchFamily="18" charset="0"/>
              </a:rPr>
              <a:t>assemblies</a:t>
            </a: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De enhetene som inngår i en verkstedssammenstilling (single parts)</a:t>
            </a:r>
            <a:endParaRPr lang="nb-NO" sz="1200" kern="0"/>
          </a:p>
          <a:p>
            <a:pPr marL="0" indent="0">
              <a:buFontTx/>
              <a:buNone/>
            </a:pPr>
            <a:endParaRPr lang="nb-NO" kern="0"/>
          </a:p>
        </p:txBody>
      </p:sp>
      <p:sp>
        <p:nvSpPr>
          <p:cNvPr id="28" name="Plassholder for innhold 2">
            <a:extLst>
              <a:ext uri="{FF2B5EF4-FFF2-40B4-BE49-F238E27FC236}">
                <a16:creationId xmlns:a16="http://schemas.microsoft.com/office/drawing/2014/main" id="{B486B4B0-FFB6-4B2C-8C21-1C86A706FE3B}"/>
              </a:ext>
            </a:extLst>
          </p:cNvPr>
          <p:cNvSpPr txBox="1">
            <a:spLocks/>
          </p:cNvSpPr>
          <p:nvPr/>
        </p:nvSpPr>
        <p:spPr bwMode="auto">
          <a:xfrm>
            <a:off x="8744968" y="822217"/>
            <a:ext cx="3096344" cy="168043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b="1">
                <a:solidFill>
                  <a:srgbClr val="1C1C1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 b="1">
                <a:solidFill>
                  <a:srgbClr val="1C1C1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 b="1">
                <a:solidFill>
                  <a:srgbClr val="1C1C1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1C1C1C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2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Produksjonsenheten «Brudekke» kan bestå av: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Brudekke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Trekkerør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Innstøpningsgods for rekkverk, lysmast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Sluk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Spennarmering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1200" kern="0">
                <a:latin typeface="Calibri" panose="020F0502020204030204" pitchFamily="34" charset="0"/>
                <a:cs typeface="Times New Roman" panose="02020603050405020304" pitchFamily="18" charset="0"/>
              </a:rPr>
              <a:t>Etc.</a:t>
            </a:r>
            <a:endParaRPr lang="nb-NO" sz="1200" kern="0"/>
          </a:p>
          <a:p>
            <a:pPr marL="0" indent="0">
              <a:buFontTx/>
              <a:buNone/>
            </a:pPr>
            <a:endParaRPr lang="nb-NO" kern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70ADF12-14F2-8A6B-B152-A6EE719F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00" y="4518797"/>
            <a:ext cx="8911808" cy="13608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F78B7E-4947-924B-92DC-2F30FFC61C5A}"/>
              </a:ext>
            </a:extLst>
          </p:cNvPr>
          <p:cNvSpPr txBox="1">
            <a:spLocks/>
          </p:cNvSpPr>
          <p:nvPr/>
        </p:nvSpPr>
        <p:spPr>
          <a:xfrm>
            <a:off x="532244" y="5963845"/>
            <a:ext cx="11209152" cy="80193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Teknisk gruppering ivaretar hele produksjonsprosessen, både på verksted og på byggeplass.</a:t>
            </a:r>
          </a:p>
          <a:p>
            <a:endParaRPr lang="nb-NO">
              <a:cs typeface="Calibr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A7524D2-85DA-171C-96F0-B4F63929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9" y="1364974"/>
            <a:ext cx="1781648" cy="41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B5180-4EDD-C4D2-FEF7-39AD672A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Plasseringsprioritet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og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merknad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7F5B29-D52B-B5A4-F22A-E72A44E2AC49}"/>
              </a:ext>
            </a:extLst>
          </p:cNvPr>
          <p:cNvSpPr txBox="1">
            <a:spLocks/>
          </p:cNvSpPr>
          <p:nvPr/>
        </p:nvSpPr>
        <p:spPr>
          <a:xfrm>
            <a:off x="2074591" y="1559134"/>
            <a:ext cx="9279209" cy="461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Det finnes 3 prioriteter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1 (skal aldri vike for noe! Typisk spennarm, boltegrupper og sluk)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2 (viker for 1. Typisk slakkarm)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3 (plassering er mindre viktig. Typisk jording og nivelleringsbolter)</a:t>
            </a:r>
          </a:p>
          <a:p>
            <a:r>
              <a:rPr lang="nb-NO">
                <a:cs typeface="Calibri"/>
              </a:rPr>
              <a:t>Plasseringsmerknad skal ivareta situasjoner der konflikt kan oppstå.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Et eksempel for armering i brudekke: </a:t>
            </a:r>
            <a:br>
              <a:rPr lang="nb-NO">
                <a:cs typeface="Calibri"/>
              </a:rPr>
            </a:br>
            <a:r>
              <a:rPr lang="nb-NO" i="1">
                <a:cs typeface="Calibri"/>
              </a:rPr>
              <a:t>"Maks to jern kan kappes dersom konflikt med sluk"</a:t>
            </a:r>
          </a:p>
          <a:p>
            <a:endParaRPr lang="nb-NO">
              <a:cs typeface="Calibri" panose="020F050202020403020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6113888-B465-4618-C75D-2FDB33EB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7" y="1490508"/>
            <a:ext cx="1854535" cy="43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B5180-4EDD-C4D2-FEF7-39AD672A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00"/>
          </a:xfrm>
        </p:spPr>
        <p:txBody>
          <a:bodyPr/>
          <a:lstStyle/>
          <a:p>
            <a:r>
              <a:rPr lang="en-US">
                <a:cs typeface="Calibri Light"/>
              </a:rPr>
              <a:t>Felles </a:t>
            </a:r>
            <a:r>
              <a:rPr lang="en-US" err="1">
                <a:cs typeface="Calibri Light"/>
              </a:rPr>
              <a:t>konstruksjonsegenskaper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7F5B29-D52B-B5A4-F22A-E72A44E2AC49}"/>
              </a:ext>
            </a:extLst>
          </p:cNvPr>
          <p:cNvSpPr txBox="1">
            <a:spLocks/>
          </p:cNvSpPr>
          <p:nvPr/>
        </p:nvSpPr>
        <p:spPr>
          <a:xfrm>
            <a:off x="2074591" y="1330118"/>
            <a:ext cx="9279209" cy="48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Profilnavn</a:t>
            </a:r>
            <a:endParaRPr lang="en-US"/>
          </a:p>
          <a:p>
            <a:r>
              <a:rPr lang="nb-NO">
                <a:cs typeface="Calibri"/>
              </a:rPr>
              <a:t>Monteringsrekkefølge</a:t>
            </a:r>
          </a:p>
          <a:p>
            <a:r>
              <a:rPr lang="nb-NO">
                <a:cs typeface="Calibri"/>
              </a:rPr>
              <a:t>Materialtype</a:t>
            </a:r>
          </a:p>
          <a:p>
            <a:r>
              <a:rPr lang="nb-NO">
                <a:cs typeface="Calibri"/>
              </a:rPr>
              <a:t>Materialgrad</a:t>
            </a:r>
          </a:p>
          <a:p>
            <a:r>
              <a:rPr lang="nb-NO">
                <a:cs typeface="Calibri"/>
              </a:rPr>
              <a:t>Overflatebehandling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CFA31B1-10A2-390D-7519-1BE0566C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7" y="1270144"/>
            <a:ext cx="1872494" cy="44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4A8EA70-7E9D-B295-FAFF-8F526072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773" y="267090"/>
            <a:ext cx="10515600" cy="1325563"/>
          </a:xfrm>
        </p:spPr>
        <p:txBody>
          <a:bodyPr/>
          <a:lstStyle/>
          <a:p>
            <a:pPr algn="ctr"/>
            <a:r>
              <a:rPr lang="nb-NO" err="1"/>
              <a:t>SNACks</a:t>
            </a:r>
            <a:r>
              <a:rPr lang="nb-NO"/>
              <a:t> =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E2A3DA-C63F-3DDF-FE76-2901716C54E1}"/>
              </a:ext>
            </a:extLst>
          </p:cNvPr>
          <p:cNvGrpSpPr/>
          <p:nvPr/>
        </p:nvGrpSpPr>
        <p:grpSpPr>
          <a:xfrm>
            <a:off x="417439" y="1352275"/>
            <a:ext cx="11331695" cy="4567964"/>
            <a:chOff x="425233" y="1358950"/>
            <a:chExt cx="11331695" cy="4567964"/>
          </a:xfrm>
        </p:grpSpPr>
        <p:pic>
          <p:nvPicPr>
            <p:cNvPr id="1026" name="Picture 2" descr="A person in a black shirt&#10;&#10;Description automatically generated">
              <a:extLst>
                <a:ext uri="{FF2B5EF4-FFF2-40B4-BE49-F238E27FC236}">
                  <a16:creationId xmlns:a16="http://schemas.microsoft.com/office/drawing/2014/main" id="{5E2AF747-2FAE-B15D-6EE0-0CF1650D3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9" r="18249" b="26064"/>
            <a:stretch/>
          </p:blipFill>
          <p:spPr bwMode="auto">
            <a:xfrm>
              <a:off x="9955091" y="4197466"/>
              <a:ext cx="1117879" cy="1301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 person with long hair smiling&#10;&#10;Description automatically generated">
              <a:extLst>
                <a:ext uri="{FF2B5EF4-FFF2-40B4-BE49-F238E27FC236}">
                  <a16:creationId xmlns:a16="http://schemas.microsoft.com/office/drawing/2014/main" id="{AA453ACC-FFED-7D5D-D749-FF15A5D629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9" t="6704" r="9126" b="25515"/>
            <a:stretch/>
          </p:blipFill>
          <p:spPr bwMode="auto">
            <a:xfrm>
              <a:off x="1121094" y="4190763"/>
              <a:ext cx="1134701" cy="1304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 person standing in front of a wall&#10;&#10;Description automatically generated">
              <a:extLst>
                <a:ext uri="{FF2B5EF4-FFF2-40B4-BE49-F238E27FC236}">
                  <a16:creationId xmlns:a16="http://schemas.microsoft.com/office/drawing/2014/main" id="{6C1328CF-B2C5-AFDA-0011-6FC6A93EB6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2" t="18889" r="45377" b="39717"/>
            <a:stretch/>
          </p:blipFill>
          <p:spPr bwMode="auto">
            <a:xfrm>
              <a:off x="4052956" y="4191527"/>
              <a:ext cx="1181979" cy="131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E932658F-6E08-99C8-F08B-80F2F8E319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1" r="23918" b="17369"/>
            <a:stretch/>
          </p:blipFill>
          <p:spPr bwMode="auto">
            <a:xfrm>
              <a:off x="7074922" y="4188922"/>
              <a:ext cx="1161932" cy="1301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D80EA3-B5D4-4B19-9056-0AF4AD3584CB}"/>
                </a:ext>
              </a:extLst>
            </p:cNvPr>
            <p:cNvSpPr txBox="1"/>
            <p:nvPr/>
          </p:nvSpPr>
          <p:spPr>
            <a:xfrm>
              <a:off x="425233" y="3431447"/>
              <a:ext cx="2526424" cy="4224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Christoffer </a:t>
              </a:r>
              <a:r>
                <a:rPr lang="en-US" sz="14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Nergaard</a:t>
              </a: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 </a:t>
              </a:r>
              <a:r>
                <a:rPr lang="en-US" sz="14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Mikalsen</a:t>
              </a:r>
              <a:endPara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Sivilingeniør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</a:t>
              </a: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OsloMet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2024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D045B4-6269-9E19-90D4-5FB746B9D64C}"/>
                </a:ext>
              </a:extLst>
            </p:cNvPr>
            <p:cNvSpPr txBox="1"/>
            <p:nvPr/>
          </p:nvSpPr>
          <p:spPr>
            <a:xfrm>
              <a:off x="616487" y="1358953"/>
              <a:ext cx="214392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u="sng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S</a:t>
              </a:r>
              <a:r>
                <a:rPr lang="en-US" sz="28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weco</a:t>
              </a:r>
              <a:endParaRPr lang="en-US" sz="28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</p:txBody>
        </p:sp>
        <p:pic>
          <p:nvPicPr>
            <p:cNvPr id="24" name="Picture 23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6456D554-45AD-6A85-EE3E-C899B42DA37E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3" t="13001" r="24548" b="15593"/>
            <a:stretch/>
          </p:blipFill>
          <p:spPr>
            <a:xfrm>
              <a:off x="4062982" y="2115860"/>
              <a:ext cx="1161931" cy="1315588"/>
            </a:xfrm>
            <a:prstGeom prst="rect">
              <a:avLst/>
            </a:prstGeom>
          </p:spPr>
        </p:pic>
        <p:pic>
          <p:nvPicPr>
            <p:cNvPr id="25" name="Picture 24" descr="A person in a green shirt&#10;&#10;Description automatically generated">
              <a:extLst>
                <a:ext uri="{FF2B5EF4-FFF2-40B4-BE49-F238E27FC236}">
                  <a16:creationId xmlns:a16="http://schemas.microsoft.com/office/drawing/2014/main" id="{AF85F934-0311-4BB5-28F5-A798C461212D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26805" r="20529" b="10443"/>
            <a:stretch/>
          </p:blipFill>
          <p:spPr>
            <a:xfrm>
              <a:off x="7074922" y="2115860"/>
              <a:ext cx="1161931" cy="1315588"/>
            </a:xfrm>
            <a:prstGeom prst="rect">
              <a:avLst/>
            </a:prstGeom>
          </p:spPr>
        </p:pic>
        <p:pic>
          <p:nvPicPr>
            <p:cNvPr id="26" name="Picture 25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7C1A35E0-D990-C4DA-7DE2-E42CD586C644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r="3162"/>
            <a:stretch/>
          </p:blipFill>
          <p:spPr>
            <a:xfrm>
              <a:off x="9955091" y="2115860"/>
              <a:ext cx="1117878" cy="1315588"/>
            </a:xfrm>
            <a:prstGeom prst="rect">
              <a:avLst/>
            </a:prstGeom>
          </p:spPr>
        </p:pic>
        <p:pic>
          <p:nvPicPr>
            <p:cNvPr id="27" name="Picture 2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4535E5DB-35A0-C963-B58A-4A98E4E6CC89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5" t="8452" r="30124" b="23774"/>
            <a:stretch/>
          </p:blipFill>
          <p:spPr>
            <a:xfrm>
              <a:off x="1095175" y="2115859"/>
              <a:ext cx="1186542" cy="1315588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74146E-789B-97BC-3065-1C547FD3A09B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14733" y="1980154"/>
              <a:ext cx="5847056" cy="3946760"/>
              <a:chOff x="2286000" y="1733550"/>
              <a:chExt cx="4572000" cy="179705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C5B1068-6EB7-1774-8C80-600CF37B31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387475" y="2632075"/>
                <a:ext cx="179705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CCCCC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4333C03-53C7-8C73-B6C5-58DACFE8C9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673475" y="2632075"/>
                <a:ext cx="179705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CCCCC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984DABB-8989-D478-DEDB-17042B8238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959475" y="2632075"/>
                <a:ext cx="179705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CCCCC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4D2BA3-67D3-7019-CFE2-F8C2A14C8877}"/>
                </a:ext>
              </a:extLst>
            </p:cNvPr>
            <p:cNvSpPr txBox="1">
              <a:spLocks/>
            </p:cNvSpPr>
            <p:nvPr/>
          </p:nvSpPr>
          <p:spPr>
            <a:xfrm>
              <a:off x="3571987" y="1358953"/>
              <a:ext cx="214392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u="sng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N</a:t>
              </a:r>
              <a:r>
                <a:rPr lang="en-US" sz="28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orconsult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45D3F1-4098-7555-381B-FE8A1B92D3C3}"/>
                </a:ext>
              </a:extLst>
            </p:cNvPr>
            <p:cNvSpPr txBox="1">
              <a:spLocks/>
            </p:cNvSpPr>
            <p:nvPr/>
          </p:nvSpPr>
          <p:spPr>
            <a:xfrm>
              <a:off x="6512913" y="1358952"/>
              <a:ext cx="214392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u="sng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A</a:t>
              </a:r>
              <a:r>
                <a:rPr lang="en-US" sz="28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as</a:t>
              </a:r>
              <a:r>
                <a:rPr lang="en-US" sz="28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-Jakobsen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F61862-03E8-D29A-3CDA-9A1B6D67D84A}"/>
                </a:ext>
              </a:extLst>
            </p:cNvPr>
            <p:cNvSpPr txBox="1">
              <a:spLocks/>
            </p:cNvSpPr>
            <p:nvPr/>
          </p:nvSpPr>
          <p:spPr>
            <a:xfrm>
              <a:off x="9442069" y="1358951"/>
              <a:ext cx="214392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u="sng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C</a:t>
              </a:r>
              <a:r>
                <a:rPr lang="en-US" sz="28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OWI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AA109-1F3A-ADFE-4F81-C85FCD2F56CA}"/>
                </a:ext>
              </a:extLst>
            </p:cNvPr>
            <p:cNvSpPr txBox="1">
              <a:spLocks/>
            </p:cNvSpPr>
            <p:nvPr/>
          </p:nvSpPr>
          <p:spPr>
            <a:xfrm>
              <a:off x="2927627" y="1358951"/>
              <a:ext cx="574212" cy="4730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+</a:t>
              </a:r>
              <a:endParaRPr lang="en-US" sz="28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D6586F-CFD6-8AEB-3E34-6693735E1716}"/>
                </a:ext>
              </a:extLst>
            </p:cNvPr>
            <p:cNvSpPr txBox="1">
              <a:spLocks/>
            </p:cNvSpPr>
            <p:nvPr/>
          </p:nvSpPr>
          <p:spPr>
            <a:xfrm>
              <a:off x="5851155" y="1358950"/>
              <a:ext cx="574212" cy="4730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+</a:t>
              </a:r>
              <a:endParaRPr lang="en-US" sz="28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86406D-7892-6F38-A4A3-2B184CB36D5B}"/>
                </a:ext>
              </a:extLst>
            </p:cNvPr>
            <p:cNvSpPr txBox="1">
              <a:spLocks/>
            </p:cNvSpPr>
            <p:nvPr/>
          </p:nvSpPr>
          <p:spPr>
            <a:xfrm>
              <a:off x="8778239" y="1358950"/>
              <a:ext cx="574212" cy="47309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+</a:t>
              </a:r>
              <a:endParaRPr lang="en-US" sz="28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1A01A1-C12B-AC3D-6704-E2CB7069401D}"/>
                </a:ext>
              </a:extLst>
            </p:cNvPr>
            <p:cNvSpPr txBox="1">
              <a:spLocks/>
            </p:cNvSpPr>
            <p:nvPr/>
          </p:nvSpPr>
          <p:spPr>
            <a:xfrm>
              <a:off x="3380734" y="3431447"/>
              <a:ext cx="2526424" cy="4224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Vegard Gavel-Solberg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Sivilingeniør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NTNU 2014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95AC7E-EB06-EC28-ADFD-67FAD6F1625B}"/>
                </a:ext>
              </a:extLst>
            </p:cNvPr>
            <p:cNvSpPr txBox="1">
              <a:spLocks/>
            </p:cNvSpPr>
            <p:nvPr/>
          </p:nvSpPr>
          <p:spPr>
            <a:xfrm>
              <a:off x="6392676" y="3420553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Simon Sòlbjørg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</a:t>
              </a: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HiO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2010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29F1B6-F2A0-4F2C-C01A-36EE0CA6FB27}"/>
                </a:ext>
              </a:extLst>
            </p:cNvPr>
            <p:cNvSpPr txBox="1">
              <a:spLocks/>
            </p:cNvSpPr>
            <p:nvPr/>
          </p:nvSpPr>
          <p:spPr>
            <a:xfrm>
              <a:off x="9230504" y="3431447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Petter Kay Steinbo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Sivilingeniør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NTNU 2020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42D950-F900-5EAE-5B2B-32099EDE1351}"/>
                </a:ext>
              </a:extLst>
            </p:cNvPr>
            <p:cNvSpPr txBox="1"/>
            <p:nvPr/>
          </p:nvSpPr>
          <p:spPr>
            <a:xfrm>
              <a:off x="425233" y="5513054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Torhild</a:t>
              </a: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 Bjørkevoll </a:t>
              </a:r>
              <a:r>
                <a:rPr lang="en-US" sz="1400" err="1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Ersland</a:t>
              </a:r>
              <a:endPara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endParaRP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</a:t>
              </a: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UiS</a:t>
              </a:r>
              <a:endParaRPr lang="en-US" sz="1100">
                <a:solidFill>
                  <a:srgbClr val="000000"/>
                </a:solidFill>
                <a:latin typeface="Artifakt ElementOfc"/>
                <a:cs typeface="Artifakt ElementOfc" panose="020B0504020101020102" pitchFamily="34" charset="7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2D3F3EF-77AF-50F4-9405-17DC4861C785}"/>
                </a:ext>
              </a:extLst>
            </p:cNvPr>
            <p:cNvSpPr txBox="1">
              <a:spLocks/>
            </p:cNvSpPr>
            <p:nvPr/>
          </p:nvSpPr>
          <p:spPr>
            <a:xfrm>
              <a:off x="3380734" y="5513054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Thomas Østgulen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Sivilingeniør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NTNU 2010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35759D-0C7E-F232-FF7C-B445D72B1ABB}"/>
                </a:ext>
              </a:extLst>
            </p:cNvPr>
            <p:cNvSpPr txBox="1">
              <a:spLocks/>
            </p:cNvSpPr>
            <p:nvPr/>
          </p:nvSpPr>
          <p:spPr>
            <a:xfrm>
              <a:off x="6392676" y="5502160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Olav Fiksdal Haukvik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Sivilingeniør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NTNU 2011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20BFBA-FE06-D9BF-C703-D7AE2E2B6585}"/>
                </a:ext>
              </a:extLst>
            </p:cNvPr>
            <p:cNvSpPr txBox="1">
              <a:spLocks/>
            </p:cNvSpPr>
            <p:nvPr/>
          </p:nvSpPr>
          <p:spPr>
            <a:xfrm>
              <a:off x="9230504" y="5513054"/>
              <a:ext cx="2526424" cy="384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lvl="1" algn="ctr" defTabSz="914377">
                <a:spcBef>
                  <a:spcPct val="0"/>
                </a:spcBef>
              </a:pPr>
              <a:r>
                <a:rPr lang="en-US" sz="1400">
                  <a:solidFill>
                    <a:srgbClr val="000000"/>
                  </a:solidFill>
                  <a:latin typeface="Artifakt ElementOfc" panose="020B0504020101020102" pitchFamily="34" charset="77"/>
                  <a:cs typeface="Artifakt ElementOfc" panose="020B0504020101020102" pitchFamily="34" charset="77"/>
                </a:rPr>
                <a:t>Fredrik Jacobsen</a:t>
              </a:r>
            </a:p>
            <a:p>
              <a:pPr marL="0" lvl="1" algn="ctr" defTabSz="914377"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MSc </a:t>
              </a:r>
              <a:r>
                <a:rPr lang="en-US" sz="1100" err="1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UiO</a:t>
              </a:r>
              <a:r>
                <a:rPr lang="en-US" sz="1100">
                  <a:solidFill>
                    <a:srgbClr val="000000"/>
                  </a:solidFill>
                  <a:latin typeface="Artifakt ElementOfc"/>
                  <a:cs typeface="Artifakt ElementOfc" panose="020B0504020101020102" pitchFamily="34" charset="77"/>
                </a:rPr>
                <a:t> 2012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AC01FC0-5CD7-0BA1-8CA8-A2881BC53544}"/>
              </a:ext>
            </a:extLst>
          </p:cNvPr>
          <p:cNvSpPr txBox="1"/>
          <p:nvPr/>
        </p:nvSpPr>
        <p:spPr>
          <a:xfrm>
            <a:off x="356192" y="6252933"/>
            <a:ext cx="10969502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lvl="1" defTabSz="914377"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I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tillegg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en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håndfull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eksperter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innen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spesialtemaer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som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stål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,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spennarmering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,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anleggsgjennomføring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, bruk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på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byggeplass</a:t>
            </a:r>
            <a:r>
              <a:rPr lang="en-US" sz="1400">
                <a:solidFill>
                  <a:srgbClr val="000000"/>
                </a:solidFill>
                <a:latin typeface="Artifakt ElementOfc" panose="020B0504020101020102" pitchFamily="34" charset="77"/>
                <a:cs typeface="Artifakt ElementOfc" panose="020B0504020101020102" pitchFamily="34" charset="77"/>
              </a:rPr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52422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B5180-4EDD-C4D2-FEF7-39AD672A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00"/>
          </a:xfrm>
        </p:spPr>
        <p:txBody>
          <a:bodyPr/>
          <a:lstStyle/>
          <a:p>
            <a:r>
              <a:rPr lang="en-US" err="1">
                <a:cs typeface="Calibri Light"/>
              </a:rPr>
              <a:t>Merknader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7F5B29-D52B-B5A4-F22A-E72A44E2AC49}"/>
              </a:ext>
            </a:extLst>
          </p:cNvPr>
          <p:cNvSpPr txBox="1">
            <a:spLocks/>
          </p:cNvSpPr>
          <p:nvPr/>
        </p:nvSpPr>
        <p:spPr>
          <a:xfrm>
            <a:off x="2074591" y="1330118"/>
            <a:ext cx="9279209" cy="48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Vi ønsker å balansere behovet for spesifikke merknader med ønsket om få merknader.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err="1">
                <a:cs typeface="Calibri"/>
              </a:rPr>
              <a:t>Videreprosjektering</a:t>
            </a:r>
            <a:r>
              <a:rPr lang="nb-NO">
                <a:cs typeface="Calibri"/>
              </a:rPr>
              <a:t> 1 - 2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Gir innputt til videre prosjektering (annen rådgiver)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Produksjonsmerknad 1 - 2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Gir innputt om produksjonen av elementet (</a:t>
            </a:r>
            <a:r>
              <a:rPr lang="nb-NO" err="1">
                <a:cs typeface="Calibri"/>
              </a:rPr>
              <a:t>f.eks</a:t>
            </a:r>
            <a:r>
              <a:rPr lang="nb-NO">
                <a:cs typeface="Calibri"/>
              </a:rPr>
              <a:t> stålverksted)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Utførelsesmerknad 1 - 2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Gir innputt til utførende på byggeplass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FDV-merknad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Ivaretar informasjonsbehov </a:t>
            </a:r>
            <a:r>
              <a:rPr lang="nb-NO" err="1">
                <a:cs typeface="Calibri"/>
              </a:rPr>
              <a:t>ift</a:t>
            </a:r>
            <a:r>
              <a:rPr lang="nb-NO">
                <a:cs typeface="Calibri"/>
              </a:rPr>
              <a:t> forvaltning, drift og vedlikehold.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Øvrige merknader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Skal ideelt sett kun benyttes unntaksvis</a:t>
            </a:r>
          </a:p>
          <a:p>
            <a:r>
              <a:rPr lang="nb-NO">
                <a:cs typeface="Calibri"/>
              </a:rPr>
              <a:t>Produktbeskrivelse og leverandør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i="1">
                <a:cs typeface="Calibri"/>
              </a:rPr>
              <a:t>Brukes dersom elementet er et produkt</a:t>
            </a:r>
          </a:p>
          <a:p>
            <a:endParaRPr lang="nb-NO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CD6CA2-E54D-7CA5-7169-9049946C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3" y="1328294"/>
            <a:ext cx="1946861" cy="45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3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B5180-4EDD-C4D2-FEF7-39AD672A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00"/>
          </a:xfrm>
        </p:spPr>
        <p:txBody>
          <a:bodyPr/>
          <a:lstStyle/>
          <a:p>
            <a:r>
              <a:rPr lang="en-US" err="1">
                <a:cs typeface="Calibri Light"/>
              </a:rPr>
              <a:t>Supplerende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tegning</a:t>
            </a:r>
            <a:endParaRPr lang="en-US"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7F5B29-D52B-B5A4-F22A-E72A44E2AC49}"/>
              </a:ext>
            </a:extLst>
          </p:cNvPr>
          <p:cNvSpPr txBox="1">
            <a:spLocks/>
          </p:cNvSpPr>
          <p:nvPr/>
        </p:nvSpPr>
        <p:spPr>
          <a:xfrm>
            <a:off x="2074591" y="1330118"/>
            <a:ext cx="9279209" cy="485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cs typeface="Calibri"/>
              </a:rPr>
              <a:t>Vi skiller på tegningsnummer, link og base64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Supplerende tegning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Filnavnet til tegningen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Supplerende tegning link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Direkte link til tegningen (vil trolig ikke virke i all fremtid)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>
                <a:cs typeface="Calibri"/>
              </a:rPr>
              <a:t>Supplerende tegning base64</a:t>
            </a:r>
            <a:br>
              <a:rPr lang="nb-NO">
                <a:cs typeface="Calibri"/>
              </a:rPr>
            </a:br>
            <a:r>
              <a:rPr lang="nb-NO">
                <a:cs typeface="Calibri"/>
              </a:rPr>
              <a:t>Fullverdig tegning binærkodet i base64. Vil aldri forsvinne, og løser dermed FDV-problemet med følgedokumentasjon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A2F702-9DE4-1D0D-7D9F-3DA051AA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" y="1374098"/>
            <a:ext cx="1927767" cy="45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3763"/>
          </a:xfrm>
        </p:spPr>
        <p:txBody>
          <a:bodyPr/>
          <a:lstStyle/>
          <a:p>
            <a:r>
              <a:rPr lang="nb-NO" err="1"/>
              <a:t>KON_Betong</a:t>
            </a:r>
            <a:endParaRPr lang="nb-NO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9FB71-A035-6372-58D1-8A03BD5AA8C6}"/>
              </a:ext>
            </a:extLst>
          </p:cNvPr>
          <p:cNvSpPr txBox="1">
            <a:spLocks/>
          </p:cNvSpPr>
          <p:nvPr/>
        </p:nvSpPr>
        <p:spPr>
          <a:xfrm>
            <a:off x="4528370" y="1492596"/>
            <a:ext cx="7070109" cy="459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Nødvendig informasjon for utførelse og materiale</a:t>
            </a:r>
          </a:p>
          <a:p>
            <a:r>
              <a:rPr lang="nb-NO" sz="2400">
                <a:cs typeface="Calibri"/>
              </a:rPr>
              <a:t>Produksjon av betongobjektet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 err="1">
                <a:cs typeface="Calibri"/>
              </a:rPr>
              <a:t>Plasstøpt</a:t>
            </a:r>
            <a:r>
              <a:rPr lang="nb-NO" sz="2000">
                <a:cs typeface="Calibri"/>
              </a:rPr>
              <a:t>, </a:t>
            </a:r>
            <a:r>
              <a:rPr lang="nb-NO" sz="2000" err="1">
                <a:cs typeface="Calibri"/>
              </a:rPr>
              <a:t>prefab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>
                <a:cs typeface="Calibri"/>
              </a:rPr>
              <a:t>Forskaling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 err="1">
                <a:cs typeface="Calibri"/>
              </a:rPr>
              <a:t>Armeringstoler</a:t>
            </a:r>
            <a:endParaRPr lang="nb-NO" sz="2000">
              <a:cs typeface="Calibri"/>
            </a:endParaRPr>
          </a:p>
          <a:p>
            <a:r>
              <a:rPr lang="nb-NO" sz="2400">
                <a:cs typeface="Calibri"/>
              </a:rPr>
              <a:t>Overdekning som én streng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>
                <a:cs typeface="Calibri"/>
              </a:rPr>
              <a:t>Lik overdekning: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>
                <a:cs typeface="Calibri"/>
              </a:rPr>
              <a:t>Varierende overdekning: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2000">
                <a:cs typeface="Calibri"/>
              </a:rPr>
              <a:t>Overdekning monteringsjern: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6D07F-5145-136B-1992-2EDD6D35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460" y="4183573"/>
            <a:ext cx="315595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BDB926-60B2-86A3-64FE-03B917E1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048" y="4542013"/>
            <a:ext cx="2784475" cy="25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EA979-4087-4DA8-6539-027075183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268" y="3867748"/>
            <a:ext cx="1727200" cy="25717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E14D13-C50B-6BD7-4251-7E4BE5EEB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36" y="1417084"/>
            <a:ext cx="4173611" cy="21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6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KON_Armering</a:t>
            </a:r>
            <a:endParaRPr lang="nb-N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A64E360-1F29-A2CE-53BA-D460365B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" r="540" b="-143"/>
          <a:stretch/>
        </p:blipFill>
        <p:spPr>
          <a:xfrm>
            <a:off x="927317" y="1607768"/>
            <a:ext cx="1913651" cy="468939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7CF182-3DD5-BE2D-808A-43132CD9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89" y="1607768"/>
            <a:ext cx="2590800" cy="4686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ACC875-6E48-4B35-2A3F-3FBF1EA79F42}"/>
              </a:ext>
            </a:extLst>
          </p:cNvPr>
          <p:cNvSpPr txBox="1">
            <a:spLocks/>
          </p:cNvSpPr>
          <p:nvPr/>
        </p:nvSpPr>
        <p:spPr>
          <a:xfrm>
            <a:off x="5936782" y="1664145"/>
            <a:ext cx="5135182" cy="4577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Legger til rette for fleksibilitet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Rådgivere kan beholde sin firmapraksis</a:t>
            </a:r>
            <a:endParaRPr lang="nb-NO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Ønsker fra utførende kan innarbeides</a:t>
            </a:r>
            <a:endParaRPr lang="nb-NO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Enkelte merknader kan dupliseres</a:t>
            </a:r>
            <a:endParaRPr lang="nb-NO" sz="1800">
              <a:ea typeface="Calibri"/>
              <a:cs typeface="Calibri"/>
            </a:endParaRPr>
          </a:p>
          <a:p>
            <a:r>
              <a:rPr lang="nb-NO" sz="2400">
                <a:cs typeface="Calibri"/>
              </a:rPr>
              <a:t>Standardiserer:</a:t>
            </a:r>
            <a:endParaRPr lang="nb-NO" sz="24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Egenskapsnavn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Syntaks for endekoder</a:t>
            </a:r>
            <a:endParaRPr lang="nb-NO" sz="18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nb-NO" sz="1800">
                <a:cs typeface="Calibri"/>
              </a:rPr>
              <a:t>Forenkler utarbeidelse av </a:t>
            </a:r>
            <a:r>
              <a:rPr lang="nb-NO" sz="1800" err="1">
                <a:cs typeface="Calibri"/>
              </a:rPr>
              <a:t>bøyeliste</a:t>
            </a:r>
            <a:r>
              <a:rPr lang="nb-NO" sz="1600" err="1">
                <a:cs typeface="Calibri"/>
              </a:rPr>
              <a:t>r</a:t>
            </a: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21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KON_Armering</a:t>
            </a:r>
            <a:endParaRPr lang="nb-NO" err="1">
              <a:cs typeface="Calibri Light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B89EC11-6F65-D256-4602-1457208D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41" y="1847786"/>
            <a:ext cx="2317967" cy="439415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B51378-96B9-97FB-34A7-6054CDEC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" t="285" r="-719" b="-570"/>
          <a:stretch/>
        </p:blipFill>
        <p:spPr>
          <a:xfrm>
            <a:off x="2917194" y="1848044"/>
            <a:ext cx="2241790" cy="3682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3E3DE-7E3E-DC98-58A7-97B0F12D5296}"/>
              </a:ext>
            </a:extLst>
          </p:cNvPr>
          <p:cNvSpPr txBox="1"/>
          <p:nvPr/>
        </p:nvSpPr>
        <p:spPr>
          <a:xfrm>
            <a:off x="584548" y="1482247"/>
            <a:ext cx="1461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Calibri"/>
              </a:rPr>
              <a:t>Generell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F125D-DE5A-1D17-D523-1E5F54BEA8EC}"/>
              </a:ext>
            </a:extLst>
          </p:cNvPr>
          <p:cNvSpPr txBox="1"/>
          <p:nvPr/>
        </p:nvSpPr>
        <p:spPr>
          <a:xfrm>
            <a:off x="2912301" y="1482246"/>
            <a:ext cx="1461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Max</a:t>
            </a:r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767FE06-473A-24FD-3C16-FF3F5FFC2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046" y="1848045"/>
            <a:ext cx="1747772" cy="3673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988610-7CFB-5F1B-19EB-25A9C4261BE4}"/>
              </a:ext>
            </a:extLst>
          </p:cNvPr>
          <p:cNvSpPr txBox="1"/>
          <p:nvPr/>
        </p:nvSpPr>
        <p:spPr>
          <a:xfrm>
            <a:off x="5146108" y="1482245"/>
            <a:ext cx="1461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Min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A87187-3C6F-A120-4CC7-BE34100BBC62}"/>
              </a:ext>
            </a:extLst>
          </p:cNvPr>
          <p:cNvSpPr txBox="1">
            <a:spLocks/>
          </p:cNvSpPr>
          <p:nvPr/>
        </p:nvSpPr>
        <p:spPr>
          <a:xfrm>
            <a:off x="7053686" y="1852035"/>
            <a:ext cx="5135182" cy="366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>
                <a:cs typeface="Calibri"/>
              </a:rPr>
              <a:t>Egen prefiks for </a:t>
            </a:r>
            <a:r>
              <a:rPr lang="nb-NO" sz="2400" err="1">
                <a:cs typeface="Calibri"/>
              </a:rPr>
              <a:t>max</a:t>
            </a:r>
            <a:r>
              <a:rPr lang="nb-NO" sz="2400">
                <a:cs typeface="Calibri"/>
              </a:rPr>
              <a:t> og min ved varierende armeringsjern</a:t>
            </a:r>
          </a:p>
          <a:p>
            <a:r>
              <a:rPr lang="nb-NO" sz="2400">
                <a:cs typeface="Calibri"/>
              </a:rPr>
              <a:t>Gir en god og oversiktlig struktur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 sz="16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nb-NO">
              <a:cs typeface="Calibri"/>
            </a:endParaRPr>
          </a:p>
          <a:p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115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KON_Stål</a:t>
            </a:r>
            <a:r>
              <a:rPr lang="nb-NO"/>
              <a:t>, Festemidler og Sveis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CFAEAA-3680-460C-23F7-67B78349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2" y="1504810"/>
            <a:ext cx="4673211" cy="215950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E0E991-C00E-D582-DF69-C97B543B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51" y="4221608"/>
            <a:ext cx="4055868" cy="198860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D967DD-24BF-09DC-5931-BAD314496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41" y="1485704"/>
            <a:ext cx="3950815" cy="27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5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 andre egenskapssettene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9B4015-C3A8-9E5C-A56C-5C00730F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804"/>
          <a:stretch/>
        </p:blipFill>
        <p:spPr>
          <a:xfrm>
            <a:off x="434740" y="1728453"/>
            <a:ext cx="3769288" cy="285878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A8D3DC-06EB-FECB-A285-40B002A61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38"/>
          <a:stretch/>
        </p:blipFill>
        <p:spPr>
          <a:xfrm>
            <a:off x="515826" y="5128002"/>
            <a:ext cx="6062678" cy="975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ECCB7A-42A1-A801-0DE7-8D69E2C36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10"/>
          <a:stretch/>
        </p:blipFill>
        <p:spPr>
          <a:xfrm>
            <a:off x="4417726" y="1728453"/>
            <a:ext cx="3875786" cy="24480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409731-0C89-80FE-46CC-7291E4231D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42"/>
          <a:stretch/>
        </p:blipFill>
        <p:spPr>
          <a:xfrm>
            <a:off x="7507581" y="5128002"/>
            <a:ext cx="3455694" cy="1334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C22608-ECA1-7E0D-0883-DA31084AD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7210" y="1728453"/>
            <a:ext cx="2858558" cy="1902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EBB29E-65EC-BBBF-DDC1-C63621EB279C}"/>
              </a:ext>
            </a:extLst>
          </p:cNvPr>
          <p:cNvSpPr/>
          <p:nvPr/>
        </p:nvSpPr>
        <p:spPr>
          <a:xfrm>
            <a:off x="1153730" y="1426176"/>
            <a:ext cx="1530610" cy="2645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err="1">
                <a:ln w="0">
                  <a:noFill/>
                </a:ln>
                <a:solidFill>
                  <a:schemeClr val="tx1"/>
                </a:solidFill>
              </a:rPr>
              <a:t>KON_Lager</a:t>
            </a:r>
            <a:endParaRPr lang="nb-NO" sz="120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B00F6F-2F10-E5FB-FC5C-20DFE6D42DD0}"/>
              </a:ext>
            </a:extLst>
          </p:cNvPr>
          <p:cNvSpPr/>
          <p:nvPr/>
        </p:nvSpPr>
        <p:spPr>
          <a:xfrm>
            <a:off x="1153730" y="4795005"/>
            <a:ext cx="1530610" cy="2645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err="1">
                <a:ln w="0">
                  <a:noFill/>
                </a:ln>
                <a:solidFill>
                  <a:schemeClr val="tx1"/>
                </a:solidFill>
              </a:rPr>
              <a:t>KON_Fuger</a:t>
            </a:r>
            <a:endParaRPr lang="nb-NO" sz="120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BC026-BD3A-002A-C613-EE265E250985}"/>
              </a:ext>
            </a:extLst>
          </p:cNvPr>
          <p:cNvSpPr/>
          <p:nvPr/>
        </p:nvSpPr>
        <p:spPr>
          <a:xfrm>
            <a:off x="5590314" y="1426176"/>
            <a:ext cx="1530610" cy="2645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err="1">
                <a:ln w="0">
                  <a:noFill/>
                </a:ln>
                <a:solidFill>
                  <a:schemeClr val="tx1"/>
                </a:solidFill>
              </a:rPr>
              <a:t>KON_Peler</a:t>
            </a:r>
            <a:endParaRPr lang="nb-NO" sz="120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90BD9-A538-6B1E-06B1-0DAAC63D99CF}"/>
              </a:ext>
            </a:extLst>
          </p:cNvPr>
          <p:cNvSpPr/>
          <p:nvPr/>
        </p:nvSpPr>
        <p:spPr>
          <a:xfrm>
            <a:off x="8306208" y="4786094"/>
            <a:ext cx="1530610" cy="2645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err="1">
                <a:ln w="0">
                  <a:noFill/>
                </a:ln>
                <a:solidFill>
                  <a:schemeClr val="tx1"/>
                </a:solidFill>
              </a:rPr>
              <a:t>KON_Tre</a:t>
            </a:r>
            <a:endParaRPr lang="nb-NO" sz="120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04449-9E0D-24B0-4596-25DD4489BDD4}"/>
              </a:ext>
            </a:extLst>
          </p:cNvPr>
          <p:cNvSpPr/>
          <p:nvPr/>
        </p:nvSpPr>
        <p:spPr>
          <a:xfrm>
            <a:off x="9079169" y="1426176"/>
            <a:ext cx="1530610" cy="2645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>
                <a:ln w="0">
                  <a:noFill/>
                </a:ln>
                <a:solidFill>
                  <a:schemeClr val="tx1"/>
                </a:solidFill>
              </a:rPr>
              <a:t>KON_FDV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1946E9-9D6A-ED80-DB11-54CDF71D7AEF}"/>
              </a:ext>
            </a:extLst>
          </p:cNvPr>
          <p:cNvSpPr/>
          <p:nvPr/>
        </p:nvSpPr>
        <p:spPr>
          <a:xfrm>
            <a:off x="10485120" y="2987040"/>
            <a:ext cx="862648" cy="5466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>
                <a:solidFill>
                  <a:schemeClr val="tx1"/>
                </a:solidFill>
              </a:rPr>
              <a:t>Innspill ønskes</a:t>
            </a:r>
          </a:p>
        </p:txBody>
      </p:sp>
    </p:spTree>
    <p:extLst>
      <p:ext uri="{BB962C8B-B14F-4D97-AF65-F5344CB8AC3E}">
        <p14:creationId xmlns:p14="http://schemas.microsoft.com/office/powerpoint/2010/main" val="704018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AD28-6F02-8B65-E55F-3F938599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Fordeler ved å ta i bruk </a:t>
            </a:r>
            <a:r>
              <a:rPr lang="nb-NO" err="1"/>
              <a:t>SNACks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FD09-ACA3-148A-F527-DEE23505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/>
              <a:t>Redusert risiko og plunder gjennom kontroll og godkjenning, Vegdirektoratet ga muntlig positiv tilbakemelding i presentasjon</a:t>
            </a:r>
          </a:p>
          <a:p>
            <a:r>
              <a:rPr lang="nb-NO"/>
              <a:t>Konstruksjonsinndeling er en god og pedagogisk fortelling og nedbrytning av bruas bestanddeler</a:t>
            </a:r>
          </a:p>
          <a:p>
            <a:r>
              <a:rPr lang="nb-NO"/>
              <a:t>Gjenbruk av .</a:t>
            </a:r>
            <a:r>
              <a:rPr lang="nb-NO" err="1"/>
              <a:t>ito-er</a:t>
            </a:r>
            <a:r>
              <a:rPr lang="nb-NO"/>
              <a:t> og </a:t>
            </a:r>
            <a:r>
              <a:rPr lang="nb-NO" err="1"/>
              <a:t>classifications</a:t>
            </a:r>
            <a:endParaRPr lang="nb-NO"/>
          </a:p>
          <a:p>
            <a:r>
              <a:rPr lang="nb-NO" err="1"/>
              <a:t>SNACks</a:t>
            </a:r>
            <a:r>
              <a:rPr lang="nb-NO"/>
              <a:t> vil kunne fungere godt som bro mellom dagens situasjon og framtiden med </a:t>
            </a:r>
            <a:r>
              <a:rPr lang="nb-NO" err="1"/>
              <a:t>Ifc</a:t>
            </a:r>
            <a:r>
              <a:rPr lang="nb-NO"/>
              <a:t> 4.3</a:t>
            </a:r>
          </a:p>
          <a:p>
            <a:pPr lvl="1"/>
            <a:r>
              <a:rPr lang="nb-NO"/>
              <a:t>Introduserer «</a:t>
            </a:r>
            <a:r>
              <a:rPr lang="nb-NO" err="1"/>
              <a:t>light</a:t>
            </a:r>
            <a:r>
              <a:rPr lang="nb-NO"/>
              <a:t>-versjon» av arv</a:t>
            </a:r>
          </a:p>
          <a:p>
            <a:pPr lvl="1"/>
            <a:r>
              <a:rPr lang="nb-NO"/>
              <a:t>Konstruksjonsinndeling peker framover mot en romlig nedbrytningsstruktur</a:t>
            </a:r>
          </a:p>
          <a:p>
            <a:pPr lvl="1"/>
            <a:r>
              <a:rPr lang="nb-NO" err="1"/>
              <a:t>Objektspesifikke</a:t>
            </a:r>
            <a:r>
              <a:rPr lang="nb-NO"/>
              <a:t> egenskapssett</a:t>
            </a:r>
          </a:p>
          <a:p>
            <a:pPr lvl="1"/>
            <a:r>
              <a:rPr lang="nb-NO"/>
              <a:t>Disse konseptene kan både innføres allerede i dagens 2x3-verden, og kan videreføres i en 4.3-verden</a:t>
            </a:r>
          </a:p>
          <a:p>
            <a:r>
              <a:rPr lang="nb-NO"/>
              <a:t>Gjort mye for å samle konsensus for vårt oppsett, legger opp et løp nå for å forankre med leverandører</a:t>
            </a:r>
          </a:p>
          <a:p>
            <a:r>
              <a:rPr lang="nb-NO"/>
              <a:t>Det tverrfaglige er allerede ivaretatt i 0.9-versjonen, vi er nå i dialog med RIF for å videre sikre tverrfagligheten</a:t>
            </a:r>
          </a:p>
        </p:txBody>
      </p:sp>
    </p:spTree>
    <p:extLst>
      <p:ext uri="{BB962C8B-B14F-4D97-AF65-F5344CB8AC3E}">
        <p14:creationId xmlns:p14="http://schemas.microsoft.com/office/powerpoint/2010/main" val="1614212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721-BF5A-CC0F-EC1D-D6C4609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Veien videre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A67B4-61BB-0CBB-FB59-6AC36815A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/>
              <a:t>Lagt inn en betydelig innsats, men dette er bare begynnelsen</a:t>
            </a:r>
          </a:p>
          <a:p>
            <a:r>
              <a:rPr lang="nb-NO"/>
              <a:t>Flere viktige steg videre:</a:t>
            </a:r>
          </a:p>
          <a:p>
            <a:pPr lvl="1"/>
            <a:r>
              <a:rPr lang="nb-NO"/>
              <a:t>Hente erfaringer fra egne prosjekter i </a:t>
            </a:r>
            <a:r>
              <a:rPr lang="nb-NO" err="1"/>
              <a:t>SNACks</a:t>
            </a:r>
            <a:r>
              <a:rPr lang="nb-NO"/>
              <a:t> – eksempelvis Majorstua stasjon og Moss stasjon</a:t>
            </a:r>
          </a:p>
          <a:p>
            <a:pPr lvl="1"/>
            <a:r>
              <a:rPr lang="nb-NO"/>
              <a:t>Vi ønsker </a:t>
            </a:r>
            <a:r>
              <a:rPr lang="nb-NO" b="1"/>
              <a:t>dialog</a:t>
            </a:r>
            <a:r>
              <a:rPr lang="nb-NO"/>
              <a:t> med og innspill fra:</a:t>
            </a:r>
          </a:p>
          <a:p>
            <a:pPr lvl="2"/>
            <a:r>
              <a:rPr lang="nb-NO"/>
              <a:t>Vegdirektoratet</a:t>
            </a:r>
          </a:p>
          <a:p>
            <a:pPr lvl="2"/>
            <a:r>
              <a:rPr lang="nb-NO"/>
              <a:t>Utførende</a:t>
            </a:r>
          </a:p>
          <a:p>
            <a:pPr lvl="2"/>
            <a:r>
              <a:rPr lang="nb-NO"/>
              <a:t>Øvrige prosjekterende</a:t>
            </a:r>
          </a:p>
          <a:p>
            <a:pPr lvl="2"/>
            <a:r>
              <a:rPr lang="nb-NO"/>
              <a:t>Byggherrer</a:t>
            </a:r>
          </a:p>
          <a:p>
            <a:pPr lvl="2"/>
            <a:r>
              <a:rPr lang="nb-NO"/>
              <a:t>Standard Norge</a:t>
            </a:r>
          </a:p>
          <a:p>
            <a:pPr lvl="1"/>
            <a:r>
              <a:rPr lang="nb-NO"/>
              <a:t>Dialog med programvareutviklere </a:t>
            </a:r>
          </a:p>
          <a:p>
            <a:r>
              <a:rPr lang="nb-NO"/>
              <a:t>Se på egenskapsverdier der det er aktuelt å "standardisere", f.eks. materialnavn</a:t>
            </a:r>
          </a:p>
          <a:p>
            <a:r>
              <a:rPr lang="nb-NO"/>
              <a:t>Bevare delingskulturen og diskusjonsarenaen i </a:t>
            </a:r>
            <a:r>
              <a:rPr lang="nb-NO" err="1"/>
              <a:t>SNACks</a:t>
            </a:r>
            <a:endParaRPr lang="nb-NO"/>
          </a:p>
          <a:p>
            <a:r>
              <a:rPr lang="nb-NO"/>
              <a:t>Ønsker å etablere </a:t>
            </a:r>
            <a:r>
              <a:rPr lang="nb-NO" err="1"/>
              <a:t>SNACks</a:t>
            </a:r>
            <a:r>
              <a:rPr lang="nb-NO"/>
              <a:t> som en «preakseptert løsning» hos SVV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29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Mål for arbeidet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Vår intensjon er å </a:t>
            </a:r>
            <a:r>
              <a:rPr lang="nb-NO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strømlinjeforme</a:t>
            </a:r>
            <a:r>
              <a:rPr lang="nb-NO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modellproduksjon og modellbruk</a:t>
            </a: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Forretningsmessig behov</a:t>
            </a: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Ta ned usikkerhet i forbindelse med kontroll og godkjenning</a:t>
            </a: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«Likt produkt hver gang» - stor overgang for mange i bransjen, BIM skal være hjelpemiddel og ikke mål</a:t>
            </a:r>
          </a:p>
          <a:p>
            <a:pPr lvl="1"/>
            <a:endParaRPr lang="nb-NO" sz="14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nb-NO" sz="1800">
                <a:solidFill>
                  <a:srgbClr val="000000"/>
                </a:solidFill>
                <a:latin typeface="Calibri" panose="020F0502020204030204" pitchFamily="34" charset="0"/>
              </a:rPr>
              <a:t>Historikk i «nyere tid»: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Gjennomgang av alle svarene som ble sendt inn til SVV i august 2023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Aas-Jakobsen, COWI og Norconsult fant sammen i begynnelsen av oktober på bakgrunn av felles tanker i svarene</a:t>
            </a:r>
          </a:p>
          <a:p>
            <a:pPr lvl="1"/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Sweco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 ble med fra slutten av oktober</a:t>
            </a:r>
            <a:endParaRPr lang="nb-NO" sz="14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Genuin innsats fra alle i å finne det beste fra hverandre</a:t>
            </a:r>
          </a:p>
        </p:txBody>
      </p:sp>
    </p:spTree>
    <p:extLst>
      <p:ext uri="{BB962C8B-B14F-4D97-AF65-F5344CB8AC3E}">
        <p14:creationId xmlns:p14="http://schemas.microsoft.com/office/powerpoint/2010/main" val="368681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SNACks</a:t>
            </a:r>
            <a:r>
              <a:rPr lang="nb-NO"/>
              <a:t>-firmaene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SNACks</a:t>
            </a:r>
            <a:r>
              <a:rPr lang="nb-NO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= </a:t>
            </a:r>
            <a:r>
              <a:rPr lang="nb-NO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Sweco</a:t>
            </a:r>
            <a:r>
              <a:rPr lang="nb-NO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Norconsult, Aas-Jakobsen og COWI</a:t>
            </a:r>
          </a:p>
          <a:p>
            <a:r>
              <a:rPr lang="nb-NO" sz="1800" err="1">
                <a:solidFill>
                  <a:srgbClr val="000000"/>
                </a:solidFill>
                <a:latin typeface="Calibri" panose="020F0502020204030204" pitchFamily="34" charset="0"/>
              </a:rPr>
              <a:t>SNACks</a:t>
            </a:r>
            <a:r>
              <a:rPr lang="nb-NO" sz="1800">
                <a:solidFill>
                  <a:srgbClr val="000000"/>
                </a:solidFill>
                <a:latin typeface="Calibri" panose="020F0502020204030204" pitchFamily="34" charset="0"/>
              </a:rPr>
              <a:t> er basert på en bredde fra vårt eget arbeid: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Erfaring med alle materialer: bruer i 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betong (</a:t>
            </a:r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plasstøpt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 og </a:t>
            </a:r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prefab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), stål, tre og samvirke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Erfaring med de aller fleste konstruksjonstyper: platebruer, bjelkebruer, kassebruer, hengebru, FFB-bruer, kulvert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er, portaler, støttemur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Er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faring med «alle» offentlige byggherrer: Statens vegvesen, Bane NOR, Sporveien, Bybanen, Nye veier, fylkeskommuner, kommuner</a:t>
            </a: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Erfaring med mange private kunder (totalentreprenører)</a:t>
            </a:r>
          </a:p>
          <a:p>
            <a:pPr lvl="1"/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Erfaring med hovedverktøyene </a:t>
            </a:r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Revit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 og </a:t>
            </a:r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Tekla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, samt post-prosessering av </a:t>
            </a:r>
            <a:r>
              <a:rPr lang="nb-NO" sz="1400" err="1">
                <a:solidFill>
                  <a:srgbClr val="000000"/>
                </a:solidFill>
                <a:latin typeface="Calibri" panose="020F0502020204030204" pitchFamily="34" charset="0"/>
              </a:rPr>
              <a:t>ifc</a:t>
            </a:r>
            <a:r>
              <a:rPr lang="nb-NO" sz="1400">
                <a:solidFill>
                  <a:srgbClr val="000000"/>
                </a:solidFill>
                <a:latin typeface="Calibri" panose="020F0502020204030204" pitchFamily="34" charset="0"/>
              </a:rPr>
              <a:t>-filer</a:t>
            </a:r>
          </a:p>
          <a:p>
            <a:pPr lvl="1"/>
            <a:r>
              <a:rPr lang="nb-NO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Gruppa har erfaring fra klassisk RIB/byggeteknikk, prosjektering av andre fag og tverrfaglig prosjektering</a:t>
            </a:r>
          </a:p>
          <a:p>
            <a:r>
              <a:rPr lang="nb-NO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Til sammen har gruppen investert rundt 800 timer innsats</a:t>
            </a:r>
          </a:p>
        </p:txBody>
      </p:sp>
    </p:spTree>
    <p:extLst>
      <p:ext uri="{BB962C8B-B14F-4D97-AF65-F5344CB8AC3E}">
        <p14:creationId xmlns:p14="http://schemas.microsoft.com/office/powerpoint/2010/main" val="344775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Fordeler ved et felles egenskapssett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b-NO"/>
          </a:p>
          <a:p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09C7C6-B084-FB3C-711D-C207AE4FAAE4}"/>
              </a:ext>
            </a:extLst>
          </p:cNvPr>
          <p:cNvSpPr/>
          <p:nvPr/>
        </p:nvSpPr>
        <p:spPr>
          <a:xfrm>
            <a:off x="962259" y="2642705"/>
            <a:ext cx="2275403" cy="21192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42B67-F6EF-7756-FA0D-52DC502256DE}"/>
              </a:ext>
            </a:extLst>
          </p:cNvPr>
          <p:cNvSpPr/>
          <p:nvPr/>
        </p:nvSpPr>
        <p:spPr>
          <a:xfrm>
            <a:off x="1243783" y="2963493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sz="1200"/>
              <a:t>ITO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DEF8F-0242-7812-E73E-7444FC435933}"/>
              </a:ext>
            </a:extLst>
          </p:cNvPr>
          <p:cNvSpPr/>
          <p:nvPr/>
        </p:nvSpPr>
        <p:spPr>
          <a:xfrm>
            <a:off x="962259" y="2441190"/>
            <a:ext cx="2275403" cy="2019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/>
              <a:t>Ett sett av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460B0-C11F-C7AA-6E8B-880129C98025}"/>
              </a:ext>
            </a:extLst>
          </p:cNvPr>
          <p:cNvSpPr/>
          <p:nvPr/>
        </p:nvSpPr>
        <p:spPr>
          <a:xfrm>
            <a:off x="1243782" y="3339274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sz="1200"/>
              <a:t>Klassifiseringer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067DF-DB86-4034-E437-2080CD6894D7}"/>
              </a:ext>
            </a:extLst>
          </p:cNvPr>
          <p:cNvSpPr/>
          <p:nvPr/>
        </p:nvSpPr>
        <p:spPr>
          <a:xfrm>
            <a:off x="1243782" y="3735931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sz="1200" err="1"/>
              <a:t>Modellsjekker</a:t>
            </a:r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DCDF0-1BF2-712E-D41F-6E9784E2CF05}"/>
              </a:ext>
            </a:extLst>
          </p:cNvPr>
          <p:cNvSpPr/>
          <p:nvPr/>
        </p:nvSpPr>
        <p:spPr>
          <a:xfrm>
            <a:off x="1243781" y="4153465"/>
            <a:ext cx="1712353" cy="264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sz="1200"/>
              <a:t>Post-prosessering</a:t>
            </a:r>
            <a:endParaRPr lang="en-US"/>
          </a:p>
        </p:txBody>
      </p:sp>
      <p:pic>
        <p:nvPicPr>
          <p:cNvPr id="13" name="Graphic 12" descr="Tools with solid fill">
            <a:extLst>
              <a:ext uri="{FF2B5EF4-FFF2-40B4-BE49-F238E27FC236}">
                <a16:creationId xmlns:a16="http://schemas.microsoft.com/office/drawing/2014/main" id="{E5A4AE7F-2AE8-EDCD-0D7E-CE69FBEA1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8572" y="3087942"/>
            <a:ext cx="914400" cy="91440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1DCF6F5-FCB7-EEE9-CB54-17D640B36C64}"/>
              </a:ext>
            </a:extLst>
          </p:cNvPr>
          <p:cNvCxnSpPr/>
          <p:nvPr/>
        </p:nvCxnSpPr>
        <p:spPr>
          <a:xfrm flipV="1">
            <a:off x="4647156" y="1965543"/>
            <a:ext cx="2647167" cy="1632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: avrundede hjørner 24">
            <a:extLst>
              <a:ext uri="{FF2B5EF4-FFF2-40B4-BE49-F238E27FC236}">
                <a16:creationId xmlns:a16="http://schemas.microsoft.com/office/drawing/2014/main" id="{25101763-1A85-CD66-C5B7-B2CBA0342E5E}"/>
              </a:ext>
            </a:extLst>
          </p:cNvPr>
          <p:cNvSpPr/>
          <p:nvPr/>
        </p:nvSpPr>
        <p:spPr>
          <a:xfrm>
            <a:off x="7464328" y="1430042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18" name="Bilde 25" descr="A green and white desk&#10;&#10;Description automatically generated">
            <a:extLst>
              <a:ext uri="{FF2B5EF4-FFF2-40B4-BE49-F238E27FC236}">
                <a16:creationId xmlns:a16="http://schemas.microsoft.com/office/drawing/2014/main" id="{FCE58B34-8529-DEFC-8008-A131AFA0A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50" y="1556019"/>
            <a:ext cx="1614261" cy="116368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285164-AF19-AFB2-A403-D9A23D6C3E53}"/>
              </a:ext>
            </a:extLst>
          </p:cNvPr>
          <p:cNvCxnSpPr/>
          <p:nvPr/>
        </p:nvCxnSpPr>
        <p:spPr>
          <a:xfrm>
            <a:off x="4647299" y="3597267"/>
            <a:ext cx="2646399" cy="1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: avrundede hjørner 24">
            <a:extLst>
              <a:ext uri="{FF2B5EF4-FFF2-40B4-BE49-F238E27FC236}">
                <a16:creationId xmlns:a16="http://schemas.microsoft.com/office/drawing/2014/main" id="{CD05A3C1-BDED-B1BF-D076-349B56D48D23}"/>
              </a:ext>
            </a:extLst>
          </p:cNvPr>
          <p:cNvSpPr/>
          <p:nvPr/>
        </p:nvSpPr>
        <p:spPr>
          <a:xfrm>
            <a:off x="7464327" y="2934668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20" name="Picture 19" descr="A drawing of a bridge&#10;&#10;Description automatically generated">
            <a:extLst>
              <a:ext uri="{FF2B5EF4-FFF2-40B4-BE49-F238E27FC236}">
                <a16:creationId xmlns:a16="http://schemas.microsoft.com/office/drawing/2014/main" id="{9484A8E4-56BD-B612-6AE6-E2150D12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449" y="3116916"/>
            <a:ext cx="1808488" cy="984592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0A77B4C-1FCE-4B80-908D-500AF889BC55}"/>
              </a:ext>
            </a:extLst>
          </p:cNvPr>
          <p:cNvCxnSpPr>
            <a:cxnSpLocks/>
          </p:cNvCxnSpPr>
          <p:nvPr/>
        </p:nvCxnSpPr>
        <p:spPr>
          <a:xfrm>
            <a:off x="4647155" y="3598100"/>
            <a:ext cx="2647167" cy="1509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ktangel: avrundede hjørner 24">
            <a:extLst>
              <a:ext uri="{FF2B5EF4-FFF2-40B4-BE49-F238E27FC236}">
                <a16:creationId xmlns:a16="http://schemas.microsoft.com/office/drawing/2014/main" id="{FCDF66CE-515E-040D-ECD1-F95CBBA51043}"/>
              </a:ext>
            </a:extLst>
          </p:cNvPr>
          <p:cNvSpPr/>
          <p:nvPr/>
        </p:nvSpPr>
        <p:spPr>
          <a:xfrm>
            <a:off x="7464326" y="4437790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6B2816-BD6A-2ACE-F05B-1C685CB2BB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97" b="4386"/>
          <a:stretch/>
        </p:blipFill>
        <p:spPr>
          <a:xfrm>
            <a:off x="7673106" y="4506043"/>
            <a:ext cx="1615895" cy="11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ktangel: avrundede hjørner 24">
            <a:extLst>
              <a:ext uri="{FF2B5EF4-FFF2-40B4-BE49-F238E27FC236}">
                <a16:creationId xmlns:a16="http://schemas.microsoft.com/office/drawing/2014/main" id="{FCDF66CE-515E-040D-ECD1-F95CBBA51043}"/>
              </a:ext>
            </a:extLst>
          </p:cNvPr>
          <p:cNvSpPr/>
          <p:nvPr/>
        </p:nvSpPr>
        <p:spPr>
          <a:xfrm>
            <a:off x="7464326" y="4437790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Fordeler ved et felles egenskapssett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b-NO"/>
          </a:p>
          <a:p>
            <a:endParaRPr lang="nb-NO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1DCF6F5-FCB7-EEE9-CB54-17D640B36C64}"/>
              </a:ext>
            </a:extLst>
          </p:cNvPr>
          <p:cNvCxnSpPr/>
          <p:nvPr/>
        </p:nvCxnSpPr>
        <p:spPr>
          <a:xfrm flipV="1">
            <a:off x="4647156" y="1965543"/>
            <a:ext cx="2647167" cy="16325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ktangel: avrundede hjørner 24">
            <a:extLst>
              <a:ext uri="{FF2B5EF4-FFF2-40B4-BE49-F238E27FC236}">
                <a16:creationId xmlns:a16="http://schemas.microsoft.com/office/drawing/2014/main" id="{25101763-1A85-CD66-C5B7-B2CBA0342E5E}"/>
              </a:ext>
            </a:extLst>
          </p:cNvPr>
          <p:cNvSpPr/>
          <p:nvPr/>
        </p:nvSpPr>
        <p:spPr>
          <a:xfrm>
            <a:off x="7464328" y="1430042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18" name="Bilde 25" descr="A green and white desk&#10;&#10;Description automatically generated">
            <a:extLst>
              <a:ext uri="{FF2B5EF4-FFF2-40B4-BE49-F238E27FC236}">
                <a16:creationId xmlns:a16="http://schemas.microsoft.com/office/drawing/2014/main" id="{FCE58B34-8529-DEFC-8008-A131AFA0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50" y="1556019"/>
            <a:ext cx="1614261" cy="116368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285164-AF19-AFB2-A403-D9A23D6C3E53}"/>
              </a:ext>
            </a:extLst>
          </p:cNvPr>
          <p:cNvCxnSpPr/>
          <p:nvPr/>
        </p:nvCxnSpPr>
        <p:spPr>
          <a:xfrm>
            <a:off x="4647299" y="3597267"/>
            <a:ext cx="2646399" cy="1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ktangel: avrundede hjørner 24">
            <a:extLst>
              <a:ext uri="{FF2B5EF4-FFF2-40B4-BE49-F238E27FC236}">
                <a16:creationId xmlns:a16="http://schemas.microsoft.com/office/drawing/2014/main" id="{CD05A3C1-BDED-B1BF-D076-349B56D48D23}"/>
              </a:ext>
            </a:extLst>
          </p:cNvPr>
          <p:cNvSpPr/>
          <p:nvPr/>
        </p:nvSpPr>
        <p:spPr>
          <a:xfrm>
            <a:off x="7464327" y="2934668"/>
            <a:ext cx="2021068" cy="1321698"/>
          </a:xfrm>
          <a:prstGeom prst="roundRect">
            <a:avLst>
              <a:gd name="adj" fmla="val 17616"/>
            </a:avLst>
          </a:prstGeom>
          <a:solidFill>
            <a:schemeClr val="bg1"/>
          </a:solidFill>
          <a:ln w="34925">
            <a:solidFill>
              <a:srgbClr val="9363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nb-NO" sz="1600" noProof="0" err="1"/>
          </a:p>
        </p:txBody>
      </p:sp>
      <p:pic>
        <p:nvPicPr>
          <p:cNvPr id="20" name="Picture 19" descr="A drawing of a bridge&#10;&#10;Description automatically generated">
            <a:extLst>
              <a:ext uri="{FF2B5EF4-FFF2-40B4-BE49-F238E27FC236}">
                <a16:creationId xmlns:a16="http://schemas.microsoft.com/office/drawing/2014/main" id="{9484A8E4-56BD-B612-6AE6-E2150D129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49" y="3116916"/>
            <a:ext cx="1808488" cy="984592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0A77B4C-1FCE-4B80-908D-500AF889BC55}"/>
              </a:ext>
            </a:extLst>
          </p:cNvPr>
          <p:cNvCxnSpPr>
            <a:cxnSpLocks/>
          </p:cNvCxnSpPr>
          <p:nvPr/>
        </p:nvCxnSpPr>
        <p:spPr>
          <a:xfrm>
            <a:off x="4647155" y="3598100"/>
            <a:ext cx="2647167" cy="1509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71C1A8C-3E03-6795-F6F2-68047CA23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7" b="4386"/>
          <a:stretch/>
        </p:blipFill>
        <p:spPr>
          <a:xfrm>
            <a:off x="7673106" y="4506043"/>
            <a:ext cx="1615895" cy="1165480"/>
          </a:xfrm>
          <a:prstGeom prst="rect">
            <a:avLst/>
          </a:prstGeom>
        </p:spPr>
      </p:pic>
      <p:pic>
        <p:nvPicPr>
          <p:cNvPr id="4" name="Picture 3" descr="A person wearing hardhats holding a blueprint and pointing&#10;&#10;Description automatically generated">
            <a:extLst>
              <a:ext uri="{FF2B5EF4-FFF2-40B4-BE49-F238E27FC236}">
                <a16:creationId xmlns:a16="http://schemas.microsoft.com/office/drawing/2014/main" id="{FAF1DE09-29F6-B85E-51B2-566A8DD22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4" b="258"/>
          <a:stretch/>
        </p:blipFill>
        <p:spPr>
          <a:xfrm>
            <a:off x="3360499" y="2240790"/>
            <a:ext cx="2147291" cy="27242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E1AECC-6D33-A7DE-38BA-FE15183C426E}"/>
              </a:ext>
            </a:extLst>
          </p:cNvPr>
          <p:cNvSpPr txBox="1">
            <a:spLocks/>
          </p:cNvSpPr>
          <p:nvPr/>
        </p:nvSpPr>
        <p:spPr>
          <a:xfrm>
            <a:off x="201563" y="1557765"/>
            <a:ext cx="5682139" cy="2180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>
                <a:cs typeface="Calibri"/>
              </a:rPr>
              <a:t>Gjenkjennbart arbeidsgrunnlag gjør det enklere for utførende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nb-NO" sz="2000">
                <a:cs typeface="Calibri"/>
              </a:rPr>
              <a:t>Øker effektiviteten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nb-NO" sz="2000">
                <a:cs typeface="Calibri"/>
              </a:rPr>
              <a:t>Reduserer sjansen for feil</a:t>
            </a:r>
          </a:p>
          <a:p>
            <a:pPr>
              <a:buFont typeface="Calibri" panose="020B0604020202020204" pitchFamily="34" charset="0"/>
              <a:buChar char="-"/>
            </a:pPr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325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Fordeler ved et felles egenskapssett</a:t>
            </a:r>
            <a:endParaRPr lang="en-US"/>
          </a:p>
        </p:txBody>
      </p:sp>
      <p:pic>
        <p:nvPicPr>
          <p:cNvPr id="7" name="Content Placeholder 6" descr="A group of people with a gear&#10;&#10;Description automatically generated">
            <a:extLst>
              <a:ext uri="{FF2B5EF4-FFF2-40B4-BE49-F238E27FC236}">
                <a16:creationId xmlns:a16="http://schemas.microsoft.com/office/drawing/2014/main" id="{0D9C0D2A-8D3E-B773-C3DC-6F6E34301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6" b="1679"/>
          <a:stretch/>
        </p:blipFill>
        <p:spPr>
          <a:xfrm>
            <a:off x="6526600" y="1689927"/>
            <a:ext cx="5360004" cy="427829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8AF94-7847-39EB-C8BE-BFA6D11C7DDA}"/>
              </a:ext>
            </a:extLst>
          </p:cNvPr>
          <p:cNvSpPr txBox="1">
            <a:spLocks/>
          </p:cNvSpPr>
          <p:nvPr/>
        </p:nvSpPr>
        <p:spPr>
          <a:xfrm>
            <a:off x="838303" y="1996176"/>
            <a:ext cx="5682139" cy="2180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>
                <a:cs typeface="Calibri"/>
              </a:rPr>
              <a:t>Initierer til mer utvikling ved at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nb-NO" sz="2000">
                <a:cs typeface="Calibri"/>
              </a:rPr>
              <a:t>Verktøy får større bruksområder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nb-NO" sz="2000">
                <a:cs typeface="Calibri"/>
              </a:rPr>
              <a:t>Investeringen vil gi verdi over flere prosjekt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nb-NO" sz="2000">
                <a:cs typeface="Calibri"/>
              </a:rPr>
              <a:t>Det gir mulighet for samarbeid på tvers av firmaer</a:t>
            </a:r>
          </a:p>
          <a:p>
            <a:pPr>
              <a:buFont typeface="Calibri" panose="020B0604020202020204" pitchFamily="34" charset="0"/>
              <a:buChar char="-"/>
            </a:pPr>
            <a:endParaRPr lang="nb-NO" sz="2000"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endParaRPr lang="nb-NO" sz="2000"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endParaRPr lang="nb-NO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686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Enkel database-teori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nb-NO"/>
              <a:t>«En database er </a:t>
            </a:r>
            <a:r>
              <a:rPr lang="nb-NO" b="1"/>
              <a:t>strukturert</a:t>
            </a:r>
            <a:r>
              <a:rPr lang="nb-NO"/>
              <a:t> samling av relaterte data, begrepet er vanligvis knyttet til elektroniske datasystemer. Et databasesystem skal kunne behandle </a:t>
            </a:r>
            <a:r>
              <a:rPr lang="nb-NO" b="1"/>
              <a:t>store mengder data</a:t>
            </a:r>
            <a:r>
              <a:rPr lang="nb-NO"/>
              <a:t> effektivt, motsetningsfritt og sikkert.»</a:t>
            </a:r>
          </a:p>
          <a:p>
            <a:endParaRPr lang="nb-NO"/>
          </a:p>
          <a:p>
            <a:r>
              <a:rPr lang="nb-NO"/>
              <a:t>Vi må ha databaseprinsipper som fundament for å skape en god struktur</a:t>
            </a:r>
          </a:p>
          <a:p>
            <a:r>
              <a:rPr lang="nb-NO"/>
              <a:t>Vi ønsker å ta i bruk relasjoner og fast struktur for bedre informasjonsmodeller</a:t>
            </a:r>
          </a:p>
          <a:p>
            <a:r>
              <a:rPr lang="nb-NO"/>
              <a:t>Vi må ha en viss pragmatisme og henblikk til hva som faktisk fungerer i dag, og vår informasjon er ofte geometrien i seg selv</a:t>
            </a:r>
          </a:p>
          <a:p>
            <a:r>
              <a:rPr lang="nb-NO"/>
              <a:t>Filer kan sees på som dokumentasjon av et øyeblikksbilde i en database</a:t>
            </a:r>
          </a:p>
          <a:p>
            <a:r>
              <a:rPr lang="nb-NO"/>
              <a:t>I </a:t>
            </a:r>
            <a:r>
              <a:rPr lang="nb-NO" err="1"/>
              <a:t>SNACks</a:t>
            </a:r>
            <a:r>
              <a:rPr lang="nb-NO"/>
              <a:t> tar vi grep for å ta i bruk relasjoner i </a:t>
            </a:r>
            <a:r>
              <a:rPr lang="nb-NO" err="1"/>
              <a:t>ifc</a:t>
            </a:r>
            <a:r>
              <a:rPr lang="nb-NO"/>
              <a:t>-skjemaet. Likevel er det mange klassifiseringer, så et grunnleggende grep er å klassifisere etter flere flate, ikke-hierarkiske strukturer</a:t>
            </a:r>
          </a:p>
          <a:p>
            <a:r>
              <a:rPr lang="nb-NO"/>
              <a:t>Vår struktur tar utgangspunkt i enkle databaseprinsipper og den strukturen som kommer i Ifc4.3, vi definerer en rekke egenskapssett og ikke bare «Merknader»</a:t>
            </a:r>
          </a:p>
          <a:p>
            <a:r>
              <a:rPr lang="nb-NO"/>
              <a:t>For å oppnå strukturen er objektene/grunnenhetene en rekke entiteter med unike nøkkel-verdier</a:t>
            </a:r>
          </a:p>
        </p:txBody>
      </p:sp>
    </p:spTree>
    <p:extLst>
      <p:ext uri="{BB962C8B-B14F-4D97-AF65-F5344CB8AC3E}">
        <p14:creationId xmlns:p14="http://schemas.microsoft.com/office/powerpoint/2010/main" val="350800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3A7-EFB6-C65B-42E8-1602BF5F1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Grepene i </a:t>
            </a:r>
            <a:r>
              <a:rPr lang="nb-NO" err="1"/>
              <a:t>SNACks</a:t>
            </a:r>
            <a:r>
              <a:rPr lang="nb-NO"/>
              <a:t>-strukturen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EDBA-FA64-7BDA-7756-37446C69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/>
              <a:t>Et helhetlig system</a:t>
            </a:r>
          </a:p>
          <a:p>
            <a:endParaRPr lang="nb-NO"/>
          </a:p>
          <a:p>
            <a:r>
              <a:rPr lang="nb-NO"/>
              <a:t>Navngivning</a:t>
            </a:r>
          </a:p>
          <a:p>
            <a:endParaRPr lang="nb-NO"/>
          </a:p>
          <a:p>
            <a:r>
              <a:rPr lang="nb-NO"/>
              <a:t>Fargekoding av egenskaper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24CE6-E2B1-246C-9778-D9EF56295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/>
          <a:stretch/>
        </p:blipFill>
        <p:spPr>
          <a:xfrm>
            <a:off x="8202706" y="2271551"/>
            <a:ext cx="2269504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505a3a6-8e8a-47f0-9487-e261b3244898">
      <UserInfo>
        <DisplayName>Inge Handagard</DisplayName>
        <AccountId>32</AccountId>
        <AccountType/>
      </UserInfo>
    </SharedWithUsers>
    <lcf76f155ced4ddcb4097134ff3c332f xmlns="21e92a0e-ca46-40b5-ac8f-045718af97db">
      <Terms xmlns="http://schemas.microsoft.com/office/infopath/2007/PartnerControls"/>
    </lcf76f155ced4ddcb4097134ff3c332f>
    <TaxCatchAll xmlns="c505a3a6-8e8a-47f0-9487-e261b324489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CF3E58B532A40B457D8441EE99344" ma:contentTypeVersion="13" ma:contentTypeDescription="Create a new document." ma:contentTypeScope="" ma:versionID="1ee5c5cb1a34cf3028d52035a34667d6">
  <xsd:schema xmlns:xsd="http://www.w3.org/2001/XMLSchema" xmlns:xs="http://www.w3.org/2001/XMLSchema" xmlns:p="http://schemas.microsoft.com/office/2006/metadata/properties" xmlns:ns2="21e92a0e-ca46-40b5-ac8f-045718af97db" xmlns:ns3="c505a3a6-8e8a-47f0-9487-e261b3244898" targetNamespace="http://schemas.microsoft.com/office/2006/metadata/properties" ma:root="true" ma:fieldsID="19a0bc91dab2dc85212af2969442dc91" ns2:_="" ns3:_="">
    <xsd:import namespace="21e92a0e-ca46-40b5-ac8f-045718af97db"/>
    <xsd:import namespace="c505a3a6-8e8a-47f0-9487-e261b32448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92a0e-ca46-40b5-ac8f-045718af97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6ba8a11-c170-4d93-a6b3-de3dc91d54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05a3a6-8e8a-47f0-9487-e261b3244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815eaf7-6548-4924-b20a-31e8e0d8c703}" ma:internalName="TaxCatchAll" ma:showField="CatchAllData" ma:web="c505a3a6-8e8a-47f0-9487-e261b3244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D2B87B-5AC7-4E79-9EA0-A63AC5CDB2AF}">
  <ds:schemaRefs>
    <ds:schemaRef ds:uri="21e92a0e-ca46-40b5-ac8f-045718af97db"/>
    <ds:schemaRef ds:uri="http://www.w3.org/XML/1998/namespace"/>
    <ds:schemaRef ds:uri="http://schemas.microsoft.com/office/infopath/2007/PartnerControls"/>
    <ds:schemaRef ds:uri="http://purl.org/dc/terms/"/>
    <ds:schemaRef ds:uri="c505a3a6-8e8a-47f0-9487-e261b3244898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3D2E4F8-AFB1-4414-A74B-081AE41D28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D62133-29A2-4950-8875-2C0764C74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e92a0e-ca46-40b5-ac8f-045718af97db"/>
    <ds:schemaRef ds:uri="c505a3a6-8e8a-47f0-9487-e261b3244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Microsoft Office PowerPoint</Application>
  <PresentationFormat>Widescreen</PresentationFormat>
  <Paragraphs>364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Aptos</vt:lpstr>
      <vt:lpstr>Arial</vt:lpstr>
      <vt:lpstr>Artifakt ElementOfc</vt:lpstr>
      <vt:lpstr>Calibri</vt:lpstr>
      <vt:lpstr>Calibri Light</vt:lpstr>
      <vt:lpstr>Courier New</vt:lpstr>
      <vt:lpstr>Symbol</vt:lpstr>
      <vt:lpstr>Times</vt:lpstr>
      <vt:lpstr>Wingdings</vt:lpstr>
      <vt:lpstr>Office Theme</vt:lpstr>
      <vt:lpstr>SNACks</vt:lpstr>
      <vt:lpstr>SNACks = </vt:lpstr>
      <vt:lpstr>Mål for arbeidet</vt:lpstr>
      <vt:lpstr>SNACks-firmaene</vt:lpstr>
      <vt:lpstr>Fordeler ved et felles egenskapssett</vt:lpstr>
      <vt:lpstr>Fordeler ved et felles egenskapssett</vt:lpstr>
      <vt:lpstr>Fordeler ved et felles egenskapssett</vt:lpstr>
      <vt:lpstr>Enkel database-teori</vt:lpstr>
      <vt:lpstr>Grepene i SNACks-strukturen</vt:lpstr>
      <vt:lpstr>PowerPoint Presentation</vt:lpstr>
      <vt:lpstr>BIM_Modellinfo</vt:lpstr>
      <vt:lpstr>BIM_Tverrfaglig</vt:lpstr>
      <vt:lpstr>KON_Felles</vt:lpstr>
      <vt:lpstr>Overordnet informasjon</vt:lpstr>
      <vt:lpstr>Beskrivende gruppering</vt:lpstr>
      <vt:lpstr>Oversikt over puslebrikkene</vt:lpstr>
      <vt:lpstr>Teknisk gruppering</vt:lpstr>
      <vt:lpstr>Plasseringsprioritet og merknad</vt:lpstr>
      <vt:lpstr>Felles konstruksjonsegenskaper</vt:lpstr>
      <vt:lpstr>Merknader</vt:lpstr>
      <vt:lpstr>Supplerende tegning</vt:lpstr>
      <vt:lpstr>KON_Betong</vt:lpstr>
      <vt:lpstr>KON_Armering</vt:lpstr>
      <vt:lpstr>KON_Armering</vt:lpstr>
      <vt:lpstr>KON_Stål, Festemidler og Sveis</vt:lpstr>
      <vt:lpstr>De andre egenskapssettene</vt:lpstr>
      <vt:lpstr>Fordeler ved å ta i bruk SNACks</vt:lpstr>
      <vt:lpstr>Veien videre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Vegard Gavel-Solberg</dc:creator>
  <cp:lastModifiedBy>Vegard Gavel-Solberg</cp:lastModifiedBy>
  <cp:revision>3</cp:revision>
  <dcterms:created xsi:type="dcterms:W3CDTF">2024-03-06T09:41:14Z</dcterms:created>
  <dcterms:modified xsi:type="dcterms:W3CDTF">2024-11-21T12:44:22Z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0x010100E04CF3E58B532A40B457D8441EE99344</vt:lpwstr>
  </property>
  <property fmtid="{D5CDD505-2E9C-101B-9397-08002B2CF9AE}" pid="3" name="e1de80c4eb934287ac3e2f49ade17d8f">
    <vt:lpwstr/>
  </property>
  <property fmtid="{D5CDD505-2E9C-101B-9397-08002B2CF9AE}" pid="4" name="Anleggstype">
    <vt:lpwstr/>
  </property>
  <property fmtid="{D5CDD505-2E9C-101B-9397-08002B2CF9AE}" pid="5" name="dd0905083dba4921806934485c737a23">
    <vt:lpwstr/>
  </property>
  <property fmtid="{D5CDD505-2E9C-101B-9397-08002B2CF9AE}" pid="6" name="Dokumenttype">
    <vt:lpwstr/>
  </property>
  <property fmtid="{D5CDD505-2E9C-101B-9397-08002B2CF9AE}" pid="7" name="_x004e_S3451">
    <vt:lpwstr/>
  </property>
  <property fmtid="{D5CDD505-2E9C-101B-9397-08002B2CF9AE}" pid="8" name="MediaServiceImageTags">
    <vt:lpwstr/>
  </property>
  <property fmtid="{D5CDD505-2E9C-101B-9397-08002B2CF9AE}" pid="9" name="NS3451">
    <vt:lpwstr/>
  </property>
  <property fmtid="{D5CDD505-2E9C-101B-9397-08002B2CF9AE}" pid="10" name="m805d2c6dcc34b82ae93f1ce63476d5c">
    <vt:lpwstr/>
  </property>
  <property fmtid="{D5CDD505-2E9C-101B-9397-08002B2CF9AE}" pid="11" name="MSIP_Label_43f08ec5-d6d9-4227-8387-ccbfcb3632c4_Enabled">
    <vt:lpwstr>true</vt:lpwstr>
  </property>
  <property fmtid="{D5CDD505-2E9C-101B-9397-08002B2CF9AE}" pid="12" name="MSIP_Label_43f08ec5-d6d9-4227-8387-ccbfcb3632c4_SetDate">
    <vt:lpwstr>2024-03-19T11:32:12Z</vt:lpwstr>
  </property>
  <property fmtid="{D5CDD505-2E9C-101B-9397-08002B2CF9AE}" pid="13" name="MSIP_Label_43f08ec5-d6d9-4227-8387-ccbfcb3632c4_ContentBits">
    <vt:lpwstr>0</vt:lpwstr>
  </property>
  <property fmtid="{D5CDD505-2E9C-101B-9397-08002B2CF9AE}" pid="14" name="MSIP_Label_43f08ec5-d6d9-4227-8387-ccbfcb3632c4_Method">
    <vt:lpwstr>Standard</vt:lpwstr>
  </property>
  <property fmtid="{D5CDD505-2E9C-101B-9397-08002B2CF9AE}" pid="15" name="MSIP_Label_43f08ec5-d6d9-4227-8387-ccbfcb3632c4_ActionId">
    <vt:lpwstr>ca778abd-3367-4f49-99a4-0269d4335eb3</vt:lpwstr>
  </property>
  <property fmtid="{D5CDD505-2E9C-101B-9397-08002B2CF9AE}" pid="16" name="MSIP_Label_43f08ec5-d6d9-4227-8387-ccbfcb3632c4_Name">
    <vt:lpwstr>Sweco Restricted</vt:lpwstr>
  </property>
  <property fmtid="{D5CDD505-2E9C-101B-9397-08002B2CF9AE}" pid="17" name="MSIP_Label_43f08ec5-d6d9-4227-8387-ccbfcb3632c4_SiteId">
    <vt:lpwstr>b7872ef0-9a00-4c18-8a4a-c7d25c778a9e</vt:lpwstr>
  </property>
</Properties>
</file>